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Economica"/>
      <p:regular r:id="rId30"/>
      <p:bold r:id="rId31"/>
      <p:italic r:id="rId32"/>
      <p:boldItalic r:id="rId33"/>
    </p:embeddedFont>
    <p:embeddedFont>
      <p:font typeface="Roboto"/>
      <p:regular r:id="rId34"/>
      <p:bold r:id="rId35"/>
      <p:italic r:id="rId36"/>
      <p:boldItalic r:id="rId37"/>
    </p:embeddedFont>
    <p:embeddedFont>
      <p:font typeface="Montserrat"/>
      <p:regular r:id="rId38"/>
      <p:bold r:id="rId39"/>
      <p:italic r:id="rId40"/>
      <p:boldItalic r:id="rId41"/>
    </p:embeddedFont>
    <p:embeddedFont>
      <p:font typeface="Della Respira"/>
      <p:regular r:id="rId42"/>
    </p:embeddedFont>
    <p:embeddedFont>
      <p:font typeface="DM Sans Light"/>
      <p:regular r:id="rId43"/>
      <p:bold r:id="rId44"/>
      <p:italic r:id="rId45"/>
      <p:boldItalic r:id="rId46"/>
    </p:embeddedFont>
    <p:embeddedFont>
      <p:font typeface="DM Sans"/>
      <p:regular r:id="rId47"/>
      <p:bold r:id="rId48"/>
      <p:italic r:id="rId49"/>
      <p:boldItalic r:id="rId50"/>
    </p:embeddedFon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9D75AF-E6B6-45DC-8EBC-BB86F40B9744}">
  <a:tblStyle styleId="{B09D75AF-E6B6-45DC-8EBC-BB86F40B974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italic.fntdata"/><Relationship Id="rId42" Type="http://schemas.openxmlformats.org/officeDocument/2006/relationships/font" Target="fonts/DellaRespira-regular.fntdata"/><Relationship Id="rId41" Type="http://schemas.openxmlformats.org/officeDocument/2006/relationships/font" Target="fonts/Montserrat-boldItalic.fntdata"/><Relationship Id="rId44" Type="http://schemas.openxmlformats.org/officeDocument/2006/relationships/font" Target="fonts/DMSansLight-bold.fntdata"/><Relationship Id="rId43" Type="http://schemas.openxmlformats.org/officeDocument/2006/relationships/font" Target="fonts/DMSansLight-regular.fntdata"/><Relationship Id="rId46" Type="http://schemas.openxmlformats.org/officeDocument/2006/relationships/font" Target="fonts/DMSansLight-boldItalic.fntdata"/><Relationship Id="rId45" Type="http://schemas.openxmlformats.org/officeDocument/2006/relationships/font" Target="fonts/DMSans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DMSans-bold.fntdata"/><Relationship Id="rId47" Type="http://schemas.openxmlformats.org/officeDocument/2006/relationships/font" Target="fonts/DMSans-regular.fntdata"/><Relationship Id="rId49" Type="http://schemas.openxmlformats.org/officeDocument/2006/relationships/font" Target="fonts/DM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Economica-bold.fntdata"/><Relationship Id="rId30" Type="http://schemas.openxmlformats.org/officeDocument/2006/relationships/font" Target="fonts/Economica-regular.fntdata"/><Relationship Id="rId33" Type="http://schemas.openxmlformats.org/officeDocument/2006/relationships/font" Target="fonts/Economica-boldItalic.fntdata"/><Relationship Id="rId32" Type="http://schemas.openxmlformats.org/officeDocument/2006/relationships/font" Target="fonts/Economica-italic.fntdata"/><Relationship Id="rId35" Type="http://schemas.openxmlformats.org/officeDocument/2006/relationships/font" Target="fonts/Roboto-bold.fntdata"/><Relationship Id="rId34" Type="http://schemas.openxmlformats.org/officeDocument/2006/relationships/font" Target="fonts/Roboto-regular.fntdata"/><Relationship Id="rId37" Type="http://schemas.openxmlformats.org/officeDocument/2006/relationships/font" Target="fonts/Roboto-boldItalic.fntdata"/><Relationship Id="rId36" Type="http://schemas.openxmlformats.org/officeDocument/2006/relationships/font" Target="fonts/Roboto-italic.fntdata"/><Relationship Id="rId39" Type="http://schemas.openxmlformats.org/officeDocument/2006/relationships/font" Target="fonts/Montserrat-bold.fntdata"/><Relationship Id="rId38" Type="http://schemas.openxmlformats.org/officeDocument/2006/relationships/font" Target="fonts/Montserrat-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regular.fntdata"/><Relationship Id="rId50" Type="http://schemas.openxmlformats.org/officeDocument/2006/relationships/font" Target="fonts/DMSans-boldItalic.fntdata"/><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OpenSans-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c6f8954bc_0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c6f8954b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e567221b4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e567221b4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Hollywood Rd sidewalk - I think still some striping to do</a:t>
            </a:r>
            <a:endParaRPr/>
          </a:p>
          <a:p>
            <a:pPr indent="0" lvl="0" marL="0" rtl="0" algn="l">
              <a:spcBef>
                <a:spcPts val="0"/>
              </a:spcBef>
              <a:spcAft>
                <a:spcPts val="0"/>
              </a:spcAft>
              <a:buNone/>
            </a:pPr>
            <a:r>
              <a:rPr lang="en"/>
              <a:t>PSA - Pedestrians walking in bike lane along northbound Rhode Island Ave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7c4c06dfe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7c4c06dfe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e0866d38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e0866d38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e0866d386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e0866d386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af195f847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af195f84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b4767bc9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b4767bc9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bfde2e347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bfde2e347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7c4c06dfe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7c4c06dfe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050a930a5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050a930a5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7c4c06dfe6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7c4c06dfe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50496fc15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50496fc15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d908d9709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d908d9709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16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bfde2e3474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bfde2e347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7d49ad9aa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7d49ad9aa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c6f8954bc_0_1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c6f8954bc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1667943d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1667943d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50496fc15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50496fc15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3feb79913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3feb7991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1667943d1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1667943d1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ae4a6a3c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ae4a6a3c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eb26a591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eb26a591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a2bdd3c69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a2bdd3c69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Hollywood Rd sidewalk - I think still some striping to do</a:t>
            </a:r>
            <a:endParaRPr/>
          </a:p>
          <a:p>
            <a:pPr indent="0" lvl="0" marL="0" rtl="0" algn="l">
              <a:spcBef>
                <a:spcPts val="0"/>
              </a:spcBef>
              <a:spcAft>
                <a:spcPts val="0"/>
              </a:spcAft>
              <a:buNone/>
            </a:pPr>
            <a:r>
              <a:rPr lang="en"/>
              <a:t>PSA - Pedestrians walking in bike lane along northbound Rhode Island Ave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58" name="Shape 58"/>
        <p:cNvGrpSpPr/>
        <p:nvPr/>
      </p:nvGrpSpPr>
      <p:grpSpPr>
        <a:xfrm>
          <a:off x="0" y="0"/>
          <a:ext cx="0" cy="0"/>
          <a:chOff x="0" y="0"/>
          <a:chExt cx="0" cy="0"/>
        </a:xfrm>
      </p:grpSpPr>
      <p:sp>
        <p:nvSpPr>
          <p:cNvPr id="59" name="Google Shape;59;p13"/>
          <p:cNvSpPr txBox="1"/>
          <p:nvPr>
            <p:ph idx="1" type="body"/>
          </p:nvPr>
        </p:nvSpPr>
        <p:spPr>
          <a:xfrm>
            <a:off x="450503" y="4447448"/>
            <a:ext cx="8239200" cy="238800"/>
          </a:xfrm>
          <a:prstGeom prst="rect">
            <a:avLst/>
          </a:prstGeom>
          <a:noFill/>
          <a:ln>
            <a:noFill/>
          </a:ln>
        </p:spPr>
        <p:txBody>
          <a:bodyPr anchorCtr="0" anchor="t" bIns="17150" lIns="17150" spcFirstLastPara="1" rIns="17150" wrap="square" tIns="17150">
            <a:normAutofit/>
          </a:bodyPr>
          <a:lstStyle>
            <a:lvl1pPr indent="-228600" lvl="0" marL="457200" rtl="0" algn="l">
              <a:lnSpc>
                <a:spcPct val="100000"/>
              </a:lnSpc>
              <a:spcBef>
                <a:spcPts val="0"/>
              </a:spcBef>
              <a:spcAft>
                <a:spcPts val="0"/>
              </a:spcAft>
              <a:buClr>
                <a:srgbClr val="000000"/>
              </a:buClr>
              <a:buSzPts val="1400"/>
              <a:buFont typeface="Helvetica Neue"/>
              <a:buNone/>
              <a:defRPr b="1" sz="1400"/>
            </a:lvl1pPr>
            <a:lvl2pPr indent="-279400" lvl="1" marL="914400" rtl="0" algn="l">
              <a:lnSpc>
                <a:spcPct val="90000"/>
              </a:lnSpc>
              <a:spcBef>
                <a:spcPts val="1700"/>
              </a:spcBef>
              <a:spcAft>
                <a:spcPts val="0"/>
              </a:spcAft>
              <a:buClr>
                <a:srgbClr val="000000"/>
              </a:buClr>
              <a:buSzPts val="800"/>
              <a:buChar char="○"/>
              <a:defRPr/>
            </a:lvl2pPr>
            <a:lvl3pPr indent="-279400" lvl="2" marL="1371600" rtl="0" algn="l">
              <a:lnSpc>
                <a:spcPct val="90000"/>
              </a:lnSpc>
              <a:spcBef>
                <a:spcPts val="1700"/>
              </a:spcBef>
              <a:spcAft>
                <a:spcPts val="0"/>
              </a:spcAft>
              <a:buClr>
                <a:srgbClr val="000000"/>
              </a:buClr>
              <a:buSzPts val="800"/>
              <a:buChar char="■"/>
              <a:defRPr/>
            </a:lvl3pPr>
            <a:lvl4pPr indent="-279400" lvl="3" marL="1828800" rtl="0" algn="l">
              <a:lnSpc>
                <a:spcPct val="90000"/>
              </a:lnSpc>
              <a:spcBef>
                <a:spcPts val="1700"/>
              </a:spcBef>
              <a:spcAft>
                <a:spcPts val="0"/>
              </a:spcAft>
              <a:buClr>
                <a:srgbClr val="000000"/>
              </a:buClr>
              <a:buSzPts val="800"/>
              <a:buChar char="●"/>
              <a:defRPr/>
            </a:lvl4pPr>
            <a:lvl5pPr indent="-279400" lvl="4" marL="2286000" rtl="0" algn="l">
              <a:lnSpc>
                <a:spcPct val="90000"/>
              </a:lnSpc>
              <a:spcBef>
                <a:spcPts val="1700"/>
              </a:spcBef>
              <a:spcAft>
                <a:spcPts val="0"/>
              </a:spcAft>
              <a:buClr>
                <a:srgbClr val="000000"/>
              </a:buClr>
              <a:buSzPts val="800"/>
              <a:buChar char="○"/>
              <a:defRPr/>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60" name="Google Shape;60;p13"/>
          <p:cNvSpPr txBox="1"/>
          <p:nvPr>
            <p:ph type="title"/>
          </p:nvPr>
        </p:nvSpPr>
        <p:spPr>
          <a:xfrm>
            <a:off x="452436" y="965622"/>
            <a:ext cx="8239200" cy="1743000"/>
          </a:xfrm>
          <a:prstGeom prst="rect">
            <a:avLst/>
          </a:prstGeom>
          <a:noFill/>
          <a:ln>
            <a:noFill/>
          </a:ln>
        </p:spPr>
        <p:txBody>
          <a:bodyPr anchorCtr="0" anchor="b" bIns="19050" lIns="19050" spcFirstLastPara="1" rIns="19050" wrap="square" tIns="19050">
            <a:normAutofit/>
          </a:bodyPr>
          <a:lstStyle>
            <a:lvl1pPr lvl="0" rtl="0" algn="l">
              <a:lnSpc>
                <a:spcPct val="80000"/>
              </a:lnSpc>
              <a:spcBef>
                <a:spcPts val="0"/>
              </a:spcBef>
              <a:spcAft>
                <a:spcPts val="0"/>
              </a:spcAft>
              <a:buClr>
                <a:srgbClr val="000000"/>
              </a:buClr>
              <a:buSzPts val="4400"/>
              <a:buFont typeface="Helvetica Neue"/>
              <a:buNone/>
              <a:defRPr sz="4400"/>
            </a:lvl1pPr>
            <a:lvl2pPr lvl="1" rtl="0" algn="l">
              <a:lnSpc>
                <a:spcPct val="80000"/>
              </a:lnSpc>
              <a:spcBef>
                <a:spcPts val="0"/>
              </a:spcBef>
              <a:spcAft>
                <a:spcPts val="0"/>
              </a:spcAft>
              <a:buClr>
                <a:srgbClr val="000000"/>
              </a:buClr>
              <a:buSzPts val="700"/>
              <a:buNone/>
              <a:defRPr/>
            </a:lvl2pPr>
            <a:lvl3pPr lvl="2" rtl="0" algn="l">
              <a:lnSpc>
                <a:spcPct val="80000"/>
              </a:lnSpc>
              <a:spcBef>
                <a:spcPts val="0"/>
              </a:spcBef>
              <a:spcAft>
                <a:spcPts val="0"/>
              </a:spcAft>
              <a:buClr>
                <a:srgbClr val="000000"/>
              </a:buClr>
              <a:buSzPts val="700"/>
              <a:buNone/>
              <a:defRPr/>
            </a:lvl3pPr>
            <a:lvl4pPr lvl="3" rtl="0" algn="l">
              <a:lnSpc>
                <a:spcPct val="80000"/>
              </a:lnSpc>
              <a:spcBef>
                <a:spcPts val="0"/>
              </a:spcBef>
              <a:spcAft>
                <a:spcPts val="0"/>
              </a:spcAft>
              <a:buClr>
                <a:srgbClr val="000000"/>
              </a:buClr>
              <a:buSzPts val="700"/>
              <a:buNone/>
              <a:defRPr/>
            </a:lvl4pPr>
            <a:lvl5pPr lvl="4" rtl="0" algn="l">
              <a:lnSpc>
                <a:spcPct val="80000"/>
              </a:lnSpc>
              <a:spcBef>
                <a:spcPts val="0"/>
              </a:spcBef>
              <a:spcAft>
                <a:spcPts val="0"/>
              </a:spcAft>
              <a:buClr>
                <a:srgbClr val="000000"/>
              </a:buClr>
              <a:buSzPts val="700"/>
              <a:buNone/>
              <a:defRPr/>
            </a:lvl5pPr>
            <a:lvl6pPr lvl="5" rtl="0" algn="l">
              <a:lnSpc>
                <a:spcPct val="80000"/>
              </a:lnSpc>
              <a:spcBef>
                <a:spcPts val="0"/>
              </a:spcBef>
              <a:spcAft>
                <a:spcPts val="0"/>
              </a:spcAft>
              <a:buClr>
                <a:srgbClr val="000000"/>
              </a:buClr>
              <a:buSzPts val="700"/>
              <a:buNone/>
              <a:defRPr/>
            </a:lvl6pPr>
            <a:lvl7pPr lvl="6" rtl="0" algn="l">
              <a:lnSpc>
                <a:spcPct val="80000"/>
              </a:lnSpc>
              <a:spcBef>
                <a:spcPts val="0"/>
              </a:spcBef>
              <a:spcAft>
                <a:spcPts val="0"/>
              </a:spcAft>
              <a:buClr>
                <a:srgbClr val="000000"/>
              </a:buClr>
              <a:buSzPts val="700"/>
              <a:buNone/>
              <a:defRPr/>
            </a:lvl7pPr>
            <a:lvl8pPr lvl="7" rtl="0" algn="l">
              <a:lnSpc>
                <a:spcPct val="80000"/>
              </a:lnSpc>
              <a:spcBef>
                <a:spcPts val="0"/>
              </a:spcBef>
              <a:spcAft>
                <a:spcPts val="0"/>
              </a:spcAft>
              <a:buClr>
                <a:srgbClr val="000000"/>
              </a:buClr>
              <a:buSzPts val="700"/>
              <a:buNone/>
              <a:defRPr/>
            </a:lvl8pPr>
            <a:lvl9pPr lvl="8" rtl="0" algn="l">
              <a:lnSpc>
                <a:spcPct val="80000"/>
              </a:lnSpc>
              <a:spcBef>
                <a:spcPts val="0"/>
              </a:spcBef>
              <a:spcAft>
                <a:spcPts val="0"/>
              </a:spcAft>
              <a:buClr>
                <a:srgbClr val="000000"/>
              </a:buClr>
              <a:buSzPts val="700"/>
              <a:buNone/>
              <a:defRPr/>
            </a:lvl9pPr>
          </a:lstStyle>
          <a:p/>
        </p:txBody>
      </p:sp>
      <p:sp>
        <p:nvSpPr>
          <p:cNvPr id="61" name="Google Shape;61;p13"/>
          <p:cNvSpPr txBox="1"/>
          <p:nvPr>
            <p:ph idx="2" type="body"/>
          </p:nvPr>
        </p:nvSpPr>
        <p:spPr>
          <a:xfrm>
            <a:off x="450503" y="2708696"/>
            <a:ext cx="8239200" cy="714300"/>
          </a:xfrm>
          <a:prstGeom prst="rect">
            <a:avLst/>
          </a:prstGeom>
          <a:noFill/>
          <a:ln>
            <a:noFill/>
          </a:ln>
        </p:spPr>
        <p:txBody>
          <a:bodyPr anchorCtr="0" anchor="t" bIns="19050" lIns="19050" spcFirstLastPara="1" rIns="19050" wrap="square" tIns="19050">
            <a:normAutofit/>
          </a:bodyPr>
          <a:lstStyle>
            <a:lvl1pPr indent="-228600" lvl="0" marL="457200" rtl="0" algn="l">
              <a:lnSpc>
                <a:spcPct val="100000"/>
              </a:lnSpc>
              <a:spcBef>
                <a:spcPts val="0"/>
              </a:spcBef>
              <a:spcAft>
                <a:spcPts val="0"/>
              </a:spcAft>
              <a:buClr>
                <a:srgbClr val="000000"/>
              </a:buClr>
              <a:buSzPts val="2100"/>
              <a:buFont typeface="Helvetica Neue"/>
              <a:buNone/>
              <a:defRPr b="1" sz="2100"/>
            </a:lvl1pPr>
            <a:lvl2pPr indent="-228600" lvl="1" marL="914400" rtl="0" algn="l">
              <a:lnSpc>
                <a:spcPct val="100000"/>
              </a:lnSpc>
              <a:spcBef>
                <a:spcPts val="0"/>
              </a:spcBef>
              <a:spcAft>
                <a:spcPts val="0"/>
              </a:spcAft>
              <a:buClr>
                <a:srgbClr val="000000"/>
              </a:buClr>
              <a:buSzPts val="2100"/>
              <a:buFont typeface="Helvetica Neue"/>
              <a:buNone/>
              <a:defRPr b="1" sz="2100"/>
            </a:lvl2pPr>
            <a:lvl3pPr indent="-228600" lvl="2" marL="1371600" rtl="0" algn="l">
              <a:lnSpc>
                <a:spcPct val="100000"/>
              </a:lnSpc>
              <a:spcBef>
                <a:spcPts val="0"/>
              </a:spcBef>
              <a:spcAft>
                <a:spcPts val="0"/>
              </a:spcAft>
              <a:buClr>
                <a:srgbClr val="000000"/>
              </a:buClr>
              <a:buSzPts val="2100"/>
              <a:buFont typeface="Helvetica Neue"/>
              <a:buNone/>
              <a:defRPr b="1" sz="2100"/>
            </a:lvl3pPr>
            <a:lvl4pPr indent="-228600" lvl="3" marL="1828800" rtl="0" algn="l">
              <a:lnSpc>
                <a:spcPct val="100000"/>
              </a:lnSpc>
              <a:spcBef>
                <a:spcPts val="0"/>
              </a:spcBef>
              <a:spcAft>
                <a:spcPts val="0"/>
              </a:spcAft>
              <a:buClr>
                <a:srgbClr val="000000"/>
              </a:buClr>
              <a:buSzPts val="2100"/>
              <a:buFont typeface="Helvetica Neue"/>
              <a:buNone/>
              <a:defRPr b="1" sz="2100"/>
            </a:lvl4pPr>
            <a:lvl5pPr indent="-228600" lvl="4" marL="2286000" rtl="0" algn="l">
              <a:lnSpc>
                <a:spcPct val="100000"/>
              </a:lnSpc>
              <a:spcBef>
                <a:spcPts val="0"/>
              </a:spcBef>
              <a:spcAft>
                <a:spcPts val="0"/>
              </a:spcAft>
              <a:buClr>
                <a:srgbClr val="000000"/>
              </a:buClr>
              <a:buSzPts val="2100"/>
              <a:buFont typeface="Helvetica Neue"/>
              <a:buNone/>
              <a:defRPr b="1" sz="2100"/>
            </a:lvl5pPr>
            <a:lvl6pPr indent="-279400" lvl="5" marL="2743200" rtl="0" algn="l">
              <a:lnSpc>
                <a:spcPct val="90000"/>
              </a:lnSpc>
              <a:spcBef>
                <a:spcPts val="1700"/>
              </a:spcBef>
              <a:spcAft>
                <a:spcPts val="0"/>
              </a:spcAft>
              <a:buClr>
                <a:srgbClr val="000000"/>
              </a:buClr>
              <a:buSzPts val="800"/>
              <a:buChar char="■"/>
              <a:defRPr/>
            </a:lvl6pPr>
            <a:lvl7pPr indent="-279400" lvl="6" marL="3200400" rtl="0" algn="l">
              <a:lnSpc>
                <a:spcPct val="90000"/>
              </a:lnSpc>
              <a:spcBef>
                <a:spcPts val="1700"/>
              </a:spcBef>
              <a:spcAft>
                <a:spcPts val="0"/>
              </a:spcAft>
              <a:buClr>
                <a:srgbClr val="000000"/>
              </a:buClr>
              <a:buSzPts val="800"/>
              <a:buChar char="●"/>
              <a:defRPr/>
            </a:lvl7pPr>
            <a:lvl8pPr indent="-279400" lvl="7" marL="3657600" rtl="0" algn="l">
              <a:lnSpc>
                <a:spcPct val="90000"/>
              </a:lnSpc>
              <a:spcBef>
                <a:spcPts val="1700"/>
              </a:spcBef>
              <a:spcAft>
                <a:spcPts val="0"/>
              </a:spcAft>
              <a:buClr>
                <a:srgbClr val="000000"/>
              </a:buClr>
              <a:buSzPts val="800"/>
              <a:buChar char="○"/>
              <a:defRPr/>
            </a:lvl8pPr>
            <a:lvl9pPr indent="-279400" lvl="8" marL="4114800" rtl="0" algn="l">
              <a:lnSpc>
                <a:spcPct val="90000"/>
              </a:lnSpc>
              <a:spcBef>
                <a:spcPts val="1700"/>
              </a:spcBef>
              <a:spcAft>
                <a:spcPts val="0"/>
              </a:spcAft>
              <a:buClr>
                <a:srgbClr val="000000"/>
              </a:buClr>
              <a:buSzPts val="800"/>
              <a:buChar char="■"/>
              <a:defRPr/>
            </a:lvl9pPr>
          </a:lstStyle>
          <a:p/>
        </p:txBody>
      </p:sp>
      <p:sp>
        <p:nvSpPr>
          <p:cNvPr id="62" name="Google Shape;62;p13"/>
          <p:cNvSpPr txBox="1"/>
          <p:nvPr>
            <p:ph idx="12" type="sldNum"/>
          </p:nvPr>
        </p:nvSpPr>
        <p:spPr>
          <a:xfrm>
            <a:off x="4500562" y="4905375"/>
            <a:ext cx="138300" cy="146100"/>
          </a:xfrm>
          <a:prstGeom prst="rect">
            <a:avLst/>
          </a:prstGeom>
          <a:noFill/>
          <a:ln>
            <a:noFill/>
          </a:ln>
        </p:spPr>
        <p:txBody>
          <a:bodyPr anchorCtr="0" anchor="b" bIns="19050" lIns="19050" spcFirstLastPara="1" rIns="19050" wrap="square" tIns="19050">
            <a:spAutoFit/>
          </a:bodyPr>
          <a:lstStyle>
            <a:lvl1pPr indent="0" lvl="0" marL="0" rtl="0" algn="ctr">
              <a:lnSpc>
                <a:spcPct val="100000"/>
              </a:lnSpc>
              <a:spcBef>
                <a:spcPts val="0"/>
              </a:spcBef>
              <a:spcAft>
                <a:spcPts val="0"/>
              </a:spcAft>
              <a:buClr>
                <a:srgbClr val="000000"/>
              </a:buClr>
              <a:buSzPts val="700"/>
              <a:buFont typeface="Helvetica Neue"/>
              <a:buNone/>
              <a:defRPr sz="700">
                <a:solidFill>
                  <a:srgbClr val="000000"/>
                </a:solidFill>
              </a:defRPr>
            </a:lvl1pPr>
            <a:lvl2pPr indent="0" lvl="1" marL="0" rtl="0" algn="ctr">
              <a:lnSpc>
                <a:spcPct val="100000"/>
              </a:lnSpc>
              <a:spcBef>
                <a:spcPts val="0"/>
              </a:spcBef>
              <a:spcAft>
                <a:spcPts val="0"/>
              </a:spcAft>
              <a:buClr>
                <a:srgbClr val="000000"/>
              </a:buClr>
              <a:buSzPts val="700"/>
              <a:buFont typeface="Helvetica Neue"/>
              <a:buNone/>
              <a:defRPr sz="700">
                <a:solidFill>
                  <a:srgbClr val="000000"/>
                </a:solidFill>
              </a:defRPr>
            </a:lvl2pPr>
            <a:lvl3pPr indent="0" lvl="2" marL="0" rtl="0" algn="ctr">
              <a:lnSpc>
                <a:spcPct val="100000"/>
              </a:lnSpc>
              <a:spcBef>
                <a:spcPts val="0"/>
              </a:spcBef>
              <a:spcAft>
                <a:spcPts val="0"/>
              </a:spcAft>
              <a:buClr>
                <a:srgbClr val="000000"/>
              </a:buClr>
              <a:buSzPts val="700"/>
              <a:buFont typeface="Helvetica Neue"/>
              <a:buNone/>
              <a:defRPr sz="700">
                <a:solidFill>
                  <a:srgbClr val="000000"/>
                </a:solidFill>
              </a:defRPr>
            </a:lvl3pPr>
            <a:lvl4pPr indent="0" lvl="3" marL="0" rtl="0" algn="ctr">
              <a:lnSpc>
                <a:spcPct val="100000"/>
              </a:lnSpc>
              <a:spcBef>
                <a:spcPts val="0"/>
              </a:spcBef>
              <a:spcAft>
                <a:spcPts val="0"/>
              </a:spcAft>
              <a:buClr>
                <a:srgbClr val="000000"/>
              </a:buClr>
              <a:buSzPts val="700"/>
              <a:buFont typeface="Helvetica Neue"/>
              <a:buNone/>
              <a:defRPr sz="700">
                <a:solidFill>
                  <a:srgbClr val="000000"/>
                </a:solidFill>
              </a:defRPr>
            </a:lvl4pPr>
            <a:lvl5pPr indent="0" lvl="4" marL="0" rtl="0" algn="ctr">
              <a:lnSpc>
                <a:spcPct val="100000"/>
              </a:lnSpc>
              <a:spcBef>
                <a:spcPts val="0"/>
              </a:spcBef>
              <a:spcAft>
                <a:spcPts val="0"/>
              </a:spcAft>
              <a:buClr>
                <a:srgbClr val="000000"/>
              </a:buClr>
              <a:buSzPts val="700"/>
              <a:buFont typeface="Helvetica Neue"/>
              <a:buNone/>
              <a:defRPr sz="700">
                <a:solidFill>
                  <a:srgbClr val="000000"/>
                </a:solidFill>
              </a:defRPr>
            </a:lvl5pPr>
            <a:lvl6pPr indent="0" lvl="5" marL="0" rtl="0" algn="ctr">
              <a:lnSpc>
                <a:spcPct val="100000"/>
              </a:lnSpc>
              <a:spcBef>
                <a:spcPts val="0"/>
              </a:spcBef>
              <a:spcAft>
                <a:spcPts val="0"/>
              </a:spcAft>
              <a:buClr>
                <a:srgbClr val="000000"/>
              </a:buClr>
              <a:buSzPts val="700"/>
              <a:buFont typeface="Helvetica Neue"/>
              <a:buNone/>
              <a:defRPr sz="700">
                <a:solidFill>
                  <a:srgbClr val="000000"/>
                </a:solidFill>
              </a:defRPr>
            </a:lvl6pPr>
            <a:lvl7pPr indent="0" lvl="6" marL="0" rtl="0" algn="ctr">
              <a:lnSpc>
                <a:spcPct val="100000"/>
              </a:lnSpc>
              <a:spcBef>
                <a:spcPts val="0"/>
              </a:spcBef>
              <a:spcAft>
                <a:spcPts val="0"/>
              </a:spcAft>
              <a:buClr>
                <a:srgbClr val="000000"/>
              </a:buClr>
              <a:buSzPts val="700"/>
              <a:buFont typeface="Helvetica Neue"/>
              <a:buNone/>
              <a:defRPr sz="700">
                <a:solidFill>
                  <a:srgbClr val="000000"/>
                </a:solidFill>
              </a:defRPr>
            </a:lvl7pPr>
            <a:lvl8pPr indent="0" lvl="7" marL="0" rtl="0" algn="ctr">
              <a:lnSpc>
                <a:spcPct val="100000"/>
              </a:lnSpc>
              <a:spcBef>
                <a:spcPts val="0"/>
              </a:spcBef>
              <a:spcAft>
                <a:spcPts val="0"/>
              </a:spcAft>
              <a:buClr>
                <a:srgbClr val="000000"/>
              </a:buClr>
              <a:buSzPts val="700"/>
              <a:buFont typeface="Helvetica Neue"/>
              <a:buNone/>
              <a:defRPr sz="700">
                <a:solidFill>
                  <a:srgbClr val="000000"/>
                </a:solidFill>
              </a:defRPr>
            </a:lvl8pPr>
            <a:lvl9pPr indent="0" lvl="8" marL="0" rtl="0" algn="ctr">
              <a:lnSpc>
                <a:spcPct val="100000"/>
              </a:lnSpc>
              <a:spcBef>
                <a:spcPts val="0"/>
              </a:spcBef>
              <a:spcAft>
                <a:spcPts val="0"/>
              </a:spcAft>
              <a:buClr>
                <a:srgbClr val="000000"/>
              </a:buClr>
              <a:buSzPts val="700"/>
              <a:buFont typeface="Helvetica Neue"/>
              <a:buNone/>
              <a:defRPr sz="700">
                <a:solidFill>
                  <a:srgbClr val="000000"/>
                </a:solidFill>
              </a:defRPr>
            </a:lvl9pPr>
          </a:lstStyle>
          <a:p>
            <a:pPr indent="0" lvl="0" marL="0" rtl="0" algn="ctr">
              <a:spcBef>
                <a:spcPts val="0"/>
              </a:spcBef>
              <a:spcAft>
                <a:spcPts val="0"/>
              </a:spcAft>
              <a:buNone/>
            </a:pPr>
            <a:fld id="{00000000-1234-1234-1234-123412341234}" type="slidenum">
              <a:rPr lang="en"/>
              <a:t>‹#›</a:t>
            </a:fld>
            <a:endParaRPr sz="1000">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65" name="Google Shape;65;p14"/>
          <p:cNvSpPr/>
          <p:nvPr>
            <p:ph idx="2" type="pic"/>
          </p:nvPr>
        </p:nvSpPr>
        <p:spPr>
          <a:xfrm>
            <a:off x="3887391" y="740569"/>
            <a:ext cx="4629300" cy="3655200"/>
          </a:xfrm>
          <a:prstGeom prst="rect">
            <a:avLst/>
          </a:prstGeom>
          <a:noFill/>
          <a:ln>
            <a:noFill/>
          </a:ln>
        </p:spPr>
      </p:sp>
      <p:sp>
        <p:nvSpPr>
          <p:cNvPr id="66" name="Google Shape;66;p1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100"/>
              <a:buNone/>
              <a:defRPr sz="1100"/>
            </a:lvl2pPr>
            <a:lvl3pPr indent="-228600" lvl="2" marL="1371600" rtl="0" algn="l">
              <a:lnSpc>
                <a:spcPct val="90000"/>
              </a:lnSpc>
              <a:spcBef>
                <a:spcPts val="1600"/>
              </a:spcBef>
              <a:spcAft>
                <a:spcPts val="0"/>
              </a:spcAft>
              <a:buClr>
                <a:schemeClr val="dk1"/>
              </a:buClr>
              <a:buSzPts val="900"/>
              <a:buNone/>
              <a:defRPr sz="900"/>
            </a:lvl3pPr>
            <a:lvl4pPr indent="-228600" lvl="3" marL="1828800" rtl="0" algn="l">
              <a:lnSpc>
                <a:spcPct val="90000"/>
              </a:lnSpc>
              <a:spcBef>
                <a:spcPts val="1600"/>
              </a:spcBef>
              <a:spcAft>
                <a:spcPts val="0"/>
              </a:spcAft>
              <a:buClr>
                <a:schemeClr val="dk1"/>
              </a:buClr>
              <a:buSzPts val="800"/>
              <a:buNone/>
              <a:defRPr sz="800"/>
            </a:lvl4pPr>
            <a:lvl5pPr indent="-228600" lvl="4" marL="2286000" rtl="0" algn="l">
              <a:lnSpc>
                <a:spcPct val="90000"/>
              </a:lnSpc>
              <a:spcBef>
                <a:spcPts val="1600"/>
              </a:spcBef>
              <a:spcAft>
                <a:spcPts val="0"/>
              </a:spcAft>
              <a:buClr>
                <a:schemeClr val="dk1"/>
              </a:buClr>
              <a:buSzPts val="800"/>
              <a:buNone/>
              <a:defRPr sz="800"/>
            </a:lvl5pPr>
            <a:lvl6pPr indent="-228600" lvl="5" marL="2743200" rtl="0" algn="l">
              <a:lnSpc>
                <a:spcPct val="90000"/>
              </a:lnSpc>
              <a:spcBef>
                <a:spcPts val="1600"/>
              </a:spcBef>
              <a:spcAft>
                <a:spcPts val="0"/>
              </a:spcAft>
              <a:buClr>
                <a:schemeClr val="dk1"/>
              </a:buClr>
              <a:buSzPts val="800"/>
              <a:buNone/>
              <a:defRPr sz="800"/>
            </a:lvl6pPr>
            <a:lvl7pPr indent="-228600" lvl="6" marL="3200400" rtl="0" algn="l">
              <a:lnSpc>
                <a:spcPct val="90000"/>
              </a:lnSpc>
              <a:spcBef>
                <a:spcPts val="1600"/>
              </a:spcBef>
              <a:spcAft>
                <a:spcPts val="0"/>
              </a:spcAft>
              <a:buClr>
                <a:schemeClr val="dk1"/>
              </a:buClr>
              <a:buSzPts val="800"/>
              <a:buNone/>
              <a:defRPr sz="800"/>
            </a:lvl7pPr>
            <a:lvl8pPr indent="-228600" lvl="7" marL="3657600" rtl="0" algn="l">
              <a:lnSpc>
                <a:spcPct val="90000"/>
              </a:lnSpc>
              <a:spcBef>
                <a:spcPts val="1600"/>
              </a:spcBef>
              <a:spcAft>
                <a:spcPts val="0"/>
              </a:spcAft>
              <a:buClr>
                <a:schemeClr val="dk1"/>
              </a:buClr>
              <a:buSzPts val="800"/>
              <a:buNone/>
              <a:defRPr sz="800"/>
            </a:lvl8pPr>
            <a:lvl9pPr indent="-228600" lvl="8" marL="4114800" rtl="0" algn="l">
              <a:lnSpc>
                <a:spcPct val="90000"/>
              </a:lnSpc>
              <a:spcBef>
                <a:spcPts val="1600"/>
              </a:spcBef>
              <a:spcAft>
                <a:spcPts val="1600"/>
              </a:spcAft>
              <a:buClr>
                <a:schemeClr val="dk1"/>
              </a:buClr>
              <a:buSzPts val="800"/>
              <a:buNone/>
              <a:defRPr sz="800"/>
            </a:lvl9pPr>
          </a:lstStyle>
          <a:p/>
        </p:txBody>
      </p:sp>
      <p:sp>
        <p:nvSpPr>
          <p:cNvPr id="67" name="Google Shape;67;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8" name="Google Shape;68;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9" name="Google Shape;69;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USTOM">
    <p:spTree>
      <p:nvGrpSpPr>
        <p:cNvPr id="70" name="Shape 70"/>
        <p:cNvGrpSpPr/>
        <p:nvPr/>
      </p:nvGrpSpPr>
      <p:grpSpPr>
        <a:xfrm>
          <a:off x="0" y="0"/>
          <a:ext cx="0" cy="0"/>
          <a:chOff x="0" y="0"/>
          <a:chExt cx="0" cy="0"/>
        </a:xfrm>
      </p:grpSpPr>
      <p:sp>
        <p:nvSpPr>
          <p:cNvPr id="71" name="Google Shape;71;p15"/>
          <p:cNvSpPr/>
          <p:nvPr/>
        </p:nvSpPr>
        <p:spPr>
          <a:xfrm>
            <a:off x="274950" y="284775"/>
            <a:ext cx="8598900" cy="2478900"/>
          </a:xfrm>
          <a:prstGeom prst="roundRect">
            <a:avLst>
              <a:gd fmla="val 16667"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182875">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5"/>
          <p:cNvSpPr/>
          <p:nvPr/>
        </p:nvSpPr>
        <p:spPr>
          <a:xfrm>
            <a:off x="274950" y="2975835"/>
            <a:ext cx="4201200" cy="1313700"/>
          </a:xfrm>
          <a:prstGeom prst="roundRect">
            <a:avLst>
              <a:gd fmla="val 16667"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DM Sans Light"/>
              <a:ea typeface="DM Sans Light"/>
              <a:cs typeface="DM Sans Light"/>
              <a:sym typeface="DM Sans Light"/>
            </a:endParaRPr>
          </a:p>
        </p:txBody>
      </p:sp>
      <p:sp>
        <p:nvSpPr>
          <p:cNvPr id="73" name="Google Shape;73;p15"/>
          <p:cNvSpPr/>
          <p:nvPr/>
        </p:nvSpPr>
        <p:spPr>
          <a:xfrm>
            <a:off x="274950" y="4501727"/>
            <a:ext cx="8598900" cy="357000"/>
          </a:xfrm>
          <a:prstGeom prst="roundRect">
            <a:avLst>
              <a:gd fmla="val 34148"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00"/>
              <a:buFont typeface="Arial"/>
              <a:buNone/>
            </a:pPr>
            <a:r>
              <a:t/>
            </a:r>
            <a:endParaRPr b="0" i="0" sz="100" u="none" cap="none" strike="noStrike">
              <a:solidFill>
                <a:srgbClr val="000000"/>
              </a:solidFill>
              <a:latin typeface="Della Respira"/>
              <a:ea typeface="Della Respira"/>
              <a:cs typeface="Della Respira"/>
              <a:sym typeface="Della Respira"/>
            </a:endParaRPr>
          </a:p>
        </p:txBody>
      </p:sp>
      <p:sp>
        <p:nvSpPr>
          <p:cNvPr id="74" name="Google Shape;74;p15"/>
          <p:cNvSpPr txBox="1"/>
          <p:nvPr>
            <p:ph type="title"/>
          </p:nvPr>
        </p:nvSpPr>
        <p:spPr>
          <a:xfrm>
            <a:off x="274725" y="312763"/>
            <a:ext cx="8598900" cy="24789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75" name="Google Shape;75;p15"/>
          <p:cNvSpPr txBox="1"/>
          <p:nvPr>
            <p:ph idx="1" type="subTitle"/>
          </p:nvPr>
        </p:nvSpPr>
        <p:spPr>
          <a:xfrm>
            <a:off x="274725" y="2971100"/>
            <a:ext cx="4213200" cy="1313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p:nvPr>
            <p:ph idx="2" type="subTitle"/>
          </p:nvPr>
        </p:nvSpPr>
        <p:spPr>
          <a:xfrm>
            <a:off x="279625" y="4509075"/>
            <a:ext cx="8598900" cy="357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CUSTOM_1">
    <p:spTree>
      <p:nvGrpSpPr>
        <p:cNvPr id="77" name="Shape 77"/>
        <p:cNvGrpSpPr/>
        <p:nvPr/>
      </p:nvGrpSpPr>
      <p:grpSpPr>
        <a:xfrm>
          <a:off x="0" y="0"/>
          <a:ext cx="0" cy="0"/>
          <a:chOff x="0" y="0"/>
          <a:chExt cx="0" cy="0"/>
        </a:xfrm>
      </p:grpSpPr>
      <p:sp>
        <p:nvSpPr>
          <p:cNvPr id="78" name="Google Shape;78;p16"/>
          <p:cNvSpPr/>
          <p:nvPr>
            <p:ph idx="2" type="pic"/>
          </p:nvPr>
        </p:nvSpPr>
        <p:spPr>
          <a:xfrm>
            <a:off x="4676850" y="1342250"/>
            <a:ext cx="4201200" cy="3510600"/>
          </a:xfrm>
          <a:prstGeom prst="roundRect">
            <a:avLst>
              <a:gd fmla="val 5775" name="adj"/>
            </a:avLst>
          </a:prstGeom>
          <a:noFill/>
          <a:ln cap="flat" cmpd="sng" w="9525">
            <a:solidFill>
              <a:schemeClr val="dk1"/>
            </a:solidFill>
            <a:prstDash val="solid"/>
            <a:round/>
            <a:headEnd len="sm" w="sm" type="none"/>
            <a:tailEnd len="sm" w="sm" type="none"/>
          </a:ln>
        </p:spPr>
      </p:sp>
      <p:sp>
        <p:nvSpPr>
          <p:cNvPr id="79" name="Google Shape;79;p16"/>
          <p:cNvSpPr/>
          <p:nvPr/>
        </p:nvSpPr>
        <p:spPr>
          <a:xfrm>
            <a:off x="274950" y="284775"/>
            <a:ext cx="8598900" cy="854400"/>
          </a:xfrm>
          <a:prstGeom prst="roundRect">
            <a:avLst>
              <a:gd fmla="val 25275"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182875">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6"/>
          <p:cNvSpPr/>
          <p:nvPr/>
        </p:nvSpPr>
        <p:spPr>
          <a:xfrm>
            <a:off x="274950" y="1348125"/>
            <a:ext cx="4201200" cy="3510600"/>
          </a:xfrm>
          <a:prstGeom prst="roundRect">
            <a:avLst>
              <a:gd fmla="val 5734"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81" name="Google Shape;81;p16"/>
          <p:cNvSpPr txBox="1"/>
          <p:nvPr>
            <p:ph idx="1" type="body"/>
          </p:nvPr>
        </p:nvSpPr>
        <p:spPr>
          <a:xfrm>
            <a:off x="496350" y="1593900"/>
            <a:ext cx="3754200" cy="29850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82" name="Google Shape;82;p16"/>
          <p:cNvSpPr txBox="1"/>
          <p:nvPr>
            <p:ph type="title"/>
          </p:nvPr>
        </p:nvSpPr>
        <p:spPr>
          <a:xfrm>
            <a:off x="272650" y="327115"/>
            <a:ext cx="8601300" cy="84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Font typeface="Della Respira"/>
              <a:buNone/>
              <a:defRPr sz="4200"/>
            </a:lvl2pPr>
            <a:lvl3pPr lvl="2" algn="ctr">
              <a:lnSpc>
                <a:spcPct val="100000"/>
              </a:lnSpc>
              <a:spcBef>
                <a:spcPts val="0"/>
              </a:spcBef>
              <a:spcAft>
                <a:spcPts val="0"/>
              </a:spcAft>
              <a:buSzPts val="4200"/>
              <a:buFont typeface="Della Respira"/>
              <a:buNone/>
              <a:defRPr sz="4200"/>
            </a:lvl3pPr>
            <a:lvl4pPr lvl="3" algn="ctr">
              <a:lnSpc>
                <a:spcPct val="100000"/>
              </a:lnSpc>
              <a:spcBef>
                <a:spcPts val="0"/>
              </a:spcBef>
              <a:spcAft>
                <a:spcPts val="0"/>
              </a:spcAft>
              <a:buSzPts val="4200"/>
              <a:buFont typeface="Della Respira"/>
              <a:buNone/>
              <a:defRPr sz="4200"/>
            </a:lvl4pPr>
            <a:lvl5pPr lvl="4" algn="ctr">
              <a:lnSpc>
                <a:spcPct val="100000"/>
              </a:lnSpc>
              <a:spcBef>
                <a:spcPts val="0"/>
              </a:spcBef>
              <a:spcAft>
                <a:spcPts val="0"/>
              </a:spcAft>
              <a:buSzPts val="4200"/>
              <a:buFont typeface="Della Respira"/>
              <a:buNone/>
              <a:defRPr sz="4200"/>
            </a:lvl5pPr>
            <a:lvl6pPr lvl="5" algn="ctr">
              <a:lnSpc>
                <a:spcPct val="100000"/>
              </a:lnSpc>
              <a:spcBef>
                <a:spcPts val="0"/>
              </a:spcBef>
              <a:spcAft>
                <a:spcPts val="0"/>
              </a:spcAft>
              <a:buSzPts val="4200"/>
              <a:buFont typeface="Della Respira"/>
              <a:buNone/>
              <a:defRPr sz="4200"/>
            </a:lvl6pPr>
            <a:lvl7pPr lvl="6" algn="ctr">
              <a:lnSpc>
                <a:spcPct val="100000"/>
              </a:lnSpc>
              <a:spcBef>
                <a:spcPts val="0"/>
              </a:spcBef>
              <a:spcAft>
                <a:spcPts val="0"/>
              </a:spcAft>
              <a:buSzPts val="4200"/>
              <a:buFont typeface="Della Respira"/>
              <a:buNone/>
              <a:defRPr sz="4200"/>
            </a:lvl7pPr>
            <a:lvl8pPr lvl="7" algn="ctr">
              <a:lnSpc>
                <a:spcPct val="100000"/>
              </a:lnSpc>
              <a:spcBef>
                <a:spcPts val="0"/>
              </a:spcBef>
              <a:spcAft>
                <a:spcPts val="0"/>
              </a:spcAft>
              <a:buSzPts val="4200"/>
              <a:buFont typeface="Della Respira"/>
              <a:buNone/>
              <a:defRPr sz="4200"/>
            </a:lvl8pPr>
            <a:lvl9pPr lvl="8" algn="ctr">
              <a:lnSpc>
                <a:spcPct val="100000"/>
              </a:lnSpc>
              <a:spcBef>
                <a:spcPts val="0"/>
              </a:spcBef>
              <a:spcAft>
                <a:spcPts val="0"/>
              </a:spcAft>
              <a:buSzPts val="4200"/>
              <a:buFont typeface="Della Respira"/>
              <a:buNone/>
              <a:defRPr sz="4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26">
    <p:spTree>
      <p:nvGrpSpPr>
        <p:cNvPr id="83" name="Shape 83"/>
        <p:cNvGrpSpPr/>
        <p:nvPr/>
      </p:nvGrpSpPr>
      <p:grpSpPr>
        <a:xfrm>
          <a:off x="0" y="0"/>
          <a:ext cx="0" cy="0"/>
          <a:chOff x="0" y="0"/>
          <a:chExt cx="0" cy="0"/>
        </a:xfrm>
      </p:grpSpPr>
      <p:sp>
        <p:nvSpPr>
          <p:cNvPr id="84" name="Google Shape;84;p17"/>
          <p:cNvSpPr/>
          <p:nvPr/>
        </p:nvSpPr>
        <p:spPr>
          <a:xfrm>
            <a:off x="274950" y="284775"/>
            <a:ext cx="8598900" cy="854400"/>
          </a:xfrm>
          <a:prstGeom prst="roundRect">
            <a:avLst>
              <a:gd fmla="val 25275"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182875">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7"/>
          <p:cNvSpPr/>
          <p:nvPr/>
        </p:nvSpPr>
        <p:spPr>
          <a:xfrm>
            <a:off x="272650" y="1348125"/>
            <a:ext cx="8601300" cy="509700"/>
          </a:xfrm>
          <a:prstGeom prst="roundRect">
            <a:avLst>
              <a:gd fmla="val 32052"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
              <a:buFont typeface="Arial"/>
              <a:buNone/>
            </a:pPr>
            <a:r>
              <a:t/>
            </a:r>
            <a:endParaRPr b="0" i="0" sz="200" u="none" cap="none" strike="noStrike">
              <a:solidFill>
                <a:srgbClr val="000000"/>
              </a:solidFill>
              <a:latin typeface="DM Sans Light"/>
              <a:ea typeface="DM Sans Light"/>
              <a:cs typeface="DM Sans Light"/>
              <a:sym typeface="DM Sans Light"/>
            </a:endParaRPr>
          </a:p>
        </p:txBody>
      </p:sp>
      <p:sp>
        <p:nvSpPr>
          <p:cNvPr id="86" name="Google Shape;86;p17"/>
          <p:cNvSpPr txBox="1"/>
          <p:nvPr>
            <p:ph type="title"/>
          </p:nvPr>
        </p:nvSpPr>
        <p:spPr>
          <a:xfrm>
            <a:off x="272650" y="327115"/>
            <a:ext cx="8601300" cy="84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4200"/>
              <a:buFont typeface="Della Respira"/>
              <a:buNone/>
              <a:defRPr sz="4200"/>
            </a:lvl2pPr>
            <a:lvl3pPr lvl="2" algn="ctr">
              <a:lnSpc>
                <a:spcPct val="100000"/>
              </a:lnSpc>
              <a:spcBef>
                <a:spcPts val="0"/>
              </a:spcBef>
              <a:spcAft>
                <a:spcPts val="0"/>
              </a:spcAft>
              <a:buSzPts val="4200"/>
              <a:buFont typeface="Della Respira"/>
              <a:buNone/>
              <a:defRPr sz="4200"/>
            </a:lvl3pPr>
            <a:lvl4pPr lvl="3" algn="ctr">
              <a:lnSpc>
                <a:spcPct val="100000"/>
              </a:lnSpc>
              <a:spcBef>
                <a:spcPts val="0"/>
              </a:spcBef>
              <a:spcAft>
                <a:spcPts val="0"/>
              </a:spcAft>
              <a:buSzPts val="4200"/>
              <a:buFont typeface="Della Respira"/>
              <a:buNone/>
              <a:defRPr sz="4200"/>
            </a:lvl4pPr>
            <a:lvl5pPr lvl="4" algn="ctr">
              <a:lnSpc>
                <a:spcPct val="100000"/>
              </a:lnSpc>
              <a:spcBef>
                <a:spcPts val="0"/>
              </a:spcBef>
              <a:spcAft>
                <a:spcPts val="0"/>
              </a:spcAft>
              <a:buSzPts val="4200"/>
              <a:buFont typeface="Della Respira"/>
              <a:buNone/>
              <a:defRPr sz="4200"/>
            </a:lvl5pPr>
            <a:lvl6pPr lvl="5" algn="ctr">
              <a:lnSpc>
                <a:spcPct val="100000"/>
              </a:lnSpc>
              <a:spcBef>
                <a:spcPts val="0"/>
              </a:spcBef>
              <a:spcAft>
                <a:spcPts val="0"/>
              </a:spcAft>
              <a:buSzPts val="4200"/>
              <a:buFont typeface="Della Respira"/>
              <a:buNone/>
              <a:defRPr sz="4200"/>
            </a:lvl6pPr>
            <a:lvl7pPr lvl="6" algn="ctr">
              <a:lnSpc>
                <a:spcPct val="100000"/>
              </a:lnSpc>
              <a:spcBef>
                <a:spcPts val="0"/>
              </a:spcBef>
              <a:spcAft>
                <a:spcPts val="0"/>
              </a:spcAft>
              <a:buSzPts val="4200"/>
              <a:buFont typeface="Della Respira"/>
              <a:buNone/>
              <a:defRPr sz="4200"/>
            </a:lvl7pPr>
            <a:lvl8pPr lvl="7" algn="ctr">
              <a:lnSpc>
                <a:spcPct val="100000"/>
              </a:lnSpc>
              <a:spcBef>
                <a:spcPts val="0"/>
              </a:spcBef>
              <a:spcAft>
                <a:spcPts val="0"/>
              </a:spcAft>
              <a:buSzPts val="4200"/>
              <a:buFont typeface="Della Respira"/>
              <a:buNone/>
              <a:defRPr sz="4200"/>
            </a:lvl8pPr>
            <a:lvl9pPr lvl="8" algn="ctr">
              <a:lnSpc>
                <a:spcPct val="100000"/>
              </a:lnSpc>
              <a:spcBef>
                <a:spcPts val="0"/>
              </a:spcBef>
              <a:spcAft>
                <a:spcPts val="0"/>
              </a:spcAft>
              <a:buSzPts val="4200"/>
              <a:buFont typeface="Della Respira"/>
              <a:buNone/>
              <a:defRPr sz="4200"/>
            </a:lvl9pPr>
          </a:lstStyle>
          <a:p/>
        </p:txBody>
      </p:sp>
      <p:sp>
        <p:nvSpPr>
          <p:cNvPr id="87" name="Google Shape;87;p17"/>
          <p:cNvSpPr txBox="1"/>
          <p:nvPr>
            <p:ph idx="1" type="subTitle"/>
          </p:nvPr>
        </p:nvSpPr>
        <p:spPr>
          <a:xfrm>
            <a:off x="272650" y="1375155"/>
            <a:ext cx="8601300" cy="47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1pPr>
            <a:lvl2pPr lvl="1"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2pPr>
            <a:lvl3pPr lvl="2"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3pPr>
            <a:lvl4pPr lvl="3"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4pPr>
            <a:lvl5pPr lvl="4"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5pPr>
            <a:lvl6pPr lvl="5"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6pPr>
            <a:lvl7pPr lvl="6"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7pPr>
            <a:lvl8pPr lvl="7"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8pPr>
            <a:lvl9pPr lvl="8"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9pPr>
          </a:lstStyle>
          <a:p/>
        </p:txBody>
      </p:sp>
      <p:sp>
        <p:nvSpPr>
          <p:cNvPr id="88" name="Google Shape;88;p17"/>
          <p:cNvSpPr/>
          <p:nvPr/>
        </p:nvSpPr>
        <p:spPr>
          <a:xfrm>
            <a:off x="272650" y="1964965"/>
            <a:ext cx="8601300" cy="509700"/>
          </a:xfrm>
          <a:prstGeom prst="roundRect">
            <a:avLst>
              <a:gd fmla="val 32052"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
              <a:buFont typeface="Arial"/>
              <a:buNone/>
            </a:pPr>
            <a:r>
              <a:t/>
            </a:r>
            <a:endParaRPr b="0" i="0" sz="200" u="none" cap="none" strike="noStrike">
              <a:solidFill>
                <a:srgbClr val="000000"/>
              </a:solidFill>
              <a:latin typeface="DM Sans Light"/>
              <a:ea typeface="DM Sans Light"/>
              <a:cs typeface="DM Sans Light"/>
              <a:sym typeface="DM Sans Light"/>
            </a:endParaRPr>
          </a:p>
        </p:txBody>
      </p:sp>
      <p:sp>
        <p:nvSpPr>
          <p:cNvPr id="89" name="Google Shape;89;p17"/>
          <p:cNvSpPr txBox="1"/>
          <p:nvPr>
            <p:ph idx="2" type="subTitle"/>
          </p:nvPr>
        </p:nvSpPr>
        <p:spPr>
          <a:xfrm>
            <a:off x="272650" y="1991995"/>
            <a:ext cx="8601300" cy="47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1pPr>
            <a:lvl2pPr lvl="1"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2pPr>
            <a:lvl3pPr lvl="2"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3pPr>
            <a:lvl4pPr lvl="3"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4pPr>
            <a:lvl5pPr lvl="4"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5pPr>
            <a:lvl6pPr lvl="5"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6pPr>
            <a:lvl7pPr lvl="6"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7pPr>
            <a:lvl8pPr lvl="7"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8pPr>
            <a:lvl9pPr lvl="8"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9pPr>
          </a:lstStyle>
          <a:p/>
        </p:txBody>
      </p:sp>
      <p:sp>
        <p:nvSpPr>
          <p:cNvPr id="90" name="Google Shape;90;p17"/>
          <p:cNvSpPr/>
          <p:nvPr/>
        </p:nvSpPr>
        <p:spPr>
          <a:xfrm>
            <a:off x="272650" y="2581805"/>
            <a:ext cx="8601300" cy="509700"/>
          </a:xfrm>
          <a:prstGeom prst="roundRect">
            <a:avLst>
              <a:gd fmla="val 32052"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
              <a:buFont typeface="Arial"/>
              <a:buNone/>
            </a:pPr>
            <a:r>
              <a:t/>
            </a:r>
            <a:endParaRPr b="0" i="0" sz="200" u="none" cap="none" strike="noStrike">
              <a:solidFill>
                <a:srgbClr val="000000"/>
              </a:solidFill>
              <a:latin typeface="DM Sans Light"/>
              <a:ea typeface="DM Sans Light"/>
              <a:cs typeface="DM Sans Light"/>
              <a:sym typeface="DM Sans Light"/>
            </a:endParaRPr>
          </a:p>
        </p:txBody>
      </p:sp>
      <p:sp>
        <p:nvSpPr>
          <p:cNvPr id="91" name="Google Shape;91;p17"/>
          <p:cNvSpPr txBox="1"/>
          <p:nvPr>
            <p:ph idx="3" type="subTitle"/>
          </p:nvPr>
        </p:nvSpPr>
        <p:spPr>
          <a:xfrm>
            <a:off x="272650" y="2608834"/>
            <a:ext cx="8601300" cy="47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1pPr>
            <a:lvl2pPr lvl="1"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2pPr>
            <a:lvl3pPr lvl="2"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3pPr>
            <a:lvl4pPr lvl="3"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4pPr>
            <a:lvl5pPr lvl="4"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5pPr>
            <a:lvl6pPr lvl="5"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6pPr>
            <a:lvl7pPr lvl="6"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7pPr>
            <a:lvl8pPr lvl="7"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8pPr>
            <a:lvl9pPr lvl="8"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9pPr>
          </a:lstStyle>
          <a:p/>
        </p:txBody>
      </p:sp>
      <p:sp>
        <p:nvSpPr>
          <p:cNvPr id="92" name="Google Shape;92;p17"/>
          <p:cNvSpPr/>
          <p:nvPr/>
        </p:nvSpPr>
        <p:spPr>
          <a:xfrm>
            <a:off x="272650" y="3198644"/>
            <a:ext cx="8601300" cy="509700"/>
          </a:xfrm>
          <a:prstGeom prst="roundRect">
            <a:avLst>
              <a:gd fmla="val 32052"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
              <a:buFont typeface="Arial"/>
              <a:buNone/>
            </a:pPr>
            <a:r>
              <a:t/>
            </a:r>
            <a:endParaRPr b="0" i="0" sz="200" u="none" cap="none" strike="noStrike">
              <a:solidFill>
                <a:srgbClr val="000000"/>
              </a:solidFill>
              <a:latin typeface="DM Sans Light"/>
              <a:ea typeface="DM Sans Light"/>
              <a:cs typeface="DM Sans Light"/>
              <a:sym typeface="DM Sans Light"/>
            </a:endParaRPr>
          </a:p>
        </p:txBody>
      </p:sp>
      <p:sp>
        <p:nvSpPr>
          <p:cNvPr id="93" name="Google Shape;93;p17"/>
          <p:cNvSpPr txBox="1"/>
          <p:nvPr>
            <p:ph idx="4" type="subTitle"/>
          </p:nvPr>
        </p:nvSpPr>
        <p:spPr>
          <a:xfrm>
            <a:off x="272650" y="3225674"/>
            <a:ext cx="8601300" cy="47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1pPr>
            <a:lvl2pPr lvl="1"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2pPr>
            <a:lvl3pPr lvl="2"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3pPr>
            <a:lvl4pPr lvl="3"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4pPr>
            <a:lvl5pPr lvl="4"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5pPr>
            <a:lvl6pPr lvl="5"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6pPr>
            <a:lvl7pPr lvl="6"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7pPr>
            <a:lvl8pPr lvl="7"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8pPr>
            <a:lvl9pPr lvl="8"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9pPr>
          </a:lstStyle>
          <a:p/>
        </p:txBody>
      </p:sp>
      <p:sp>
        <p:nvSpPr>
          <p:cNvPr id="94" name="Google Shape;94;p17"/>
          <p:cNvSpPr/>
          <p:nvPr/>
        </p:nvSpPr>
        <p:spPr>
          <a:xfrm>
            <a:off x="272650" y="3815484"/>
            <a:ext cx="8601300" cy="509700"/>
          </a:xfrm>
          <a:prstGeom prst="roundRect">
            <a:avLst>
              <a:gd fmla="val 32052"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
              <a:buFont typeface="Arial"/>
              <a:buNone/>
            </a:pPr>
            <a:r>
              <a:t/>
            </a:r>
            <a:endParaRPr b="0" i="0" sz="200" u="none" cap="none" strike="noStrike">
              <a:solidFill>
                <a:srgbClr val="000000"/>
              </a:solidFill>
              <a:latin typeface="DM Sans Light"/>
              <a:ea typeface="DM Sans Light"/>
              <a:cs typeface="DM Sans Light"/>
              <a:sym typeface="DM Sans Light"/>
            </a:endParaRPr>
          </a:p>
        </p:txBody>
      </p:sp>
      <p:sp>
        <p:nvSpPr>
          <p:cNvPr id="95" name="Google Shape;95;p17"/>
          <p:cNvSpPr txBox="1"/>
          <p:nvPr>
            <p:ph idx="5" type="subTitle"/>
          </p:nvPr>
        </p:nvSpPr>
        <p:spPr>
          <a:xfrm>
            <a:off x="272650" y="3842514"/>
            <a:ext cx="8601300" cy="47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1pPr>
            <a:lvl2pPr lvl="1"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2pPr>
            <a:lvl3pPr lvl="2"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3pPr>
            <a:lvl4pPr lvl="3"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4pPr>
            <a:lvl5pPr lvl="4"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5pPr>
            <a:lvl6pPr lvl="5"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6pPr>
            <a:lvl7pPr lvl="6"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7pPr>
            <a:lvl8pPr lvl="7"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8pPr>
            <a:lvl9pPr lvl="8"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9pPr>
          </a:lstStyle>
          <a:p/>
        </p:txBody>
      </p:sp>
      <p:sp>
        <p:nvSpPr>
          <p:cNvPr id="96" name="Google Shape;96;p17"/>
          <p:cNvSpPr/>
          <p:nvPr/>
        </p:nvSpPr>
        <p:spPr>
          <a:xfrm>
            <a:off x="272650" y="4432324"/>
            <a:ext cx="8601300" cy="509700"/>
          </a:xfrm>
          <a:prstGeom prst="roundRect">
            <a:avLst>
              <a:gd fmla="val 32052"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00"/>
              <a:buFont typeface="Arial"/>
              <a:buNone/>
            </a:pPr>
            <a:r>
              <a:t/>
            </a:r>
            <a:endParaRPr b="0" i="0" sz="200" u="none" cap="none" strike="noStrike">
              <a:solidFill>
                <a:srgbClr val="000000"/>
              </a:solidFill>
              <a:latin typeface="DM Sans Light"/>
              <a:ea typeface="DM Sans Light"/>
              <a:cs typeface="DM Sans Light"/>
              <a:sym typeface="DM Sans Light"/>
            </a:endParaRPr>
          </a:p>
        </p:txBody>
      </p:sp>
      <p:sp>
        <p:nvSpPr>
          <p:cNvPr id="97" name="Google Shape;97;p17"/>
          <p:cNvSpPr txBox="1"/>
          <p:nvPr>
            <p:ph idx="6" type="subTitle"/>
          </p:nvPr>
        </p:nvSpPr>
        <p:spPr>
          <a:xfrm>
            <a:off x="272650" y="4459354"/>
            <a:ext cx="8601300" cy="474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1pPr>
            <a:lvl2pPr lvl="1"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2pPr>
            <a:lvl3pPr lvl="2"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3pPr>
            <a:lvl4pPr lvl="3"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4pPr>
            <a:lvl5pPr lvl="4"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5pPr>
            <a:lvl6pPr lvl="5"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6pPr>
            <a:lvl7pPr lvl="6"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7pPr>
            <a:lvl8pPr lvl="7"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8pPr>
            <a:lvl9pPr lvl="8" algn="l">
              <a:lnSpc>
                <a:spcPct val="100000"/>
              </a:lnSpc>
              <a:spcBef>
                <a:spcPts val="0"/>
              </a:spcBef>
              <a:spcAft>
                <a:spcPts val="0"/>
              </a:spcAft>
              <a:buSzPts val="2200"/>
              <a:buFont typeface="Della Respira"/>
              <a:buNone/>
              <a:defRPr sz="2200">
                <a:latin typeface="Della Respira"/>
                <a:ea typeface="Della Respira"/>
                <a:cs typeface="Della Respira"/>
                <a:sym typeface="Della Respira"/>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orybook 2">
  <p:cSld name="CUSTOM_5">
    <p:bg>
      <p:bgPr>
        <a:solidFill>
          <a:schemeClr val="lt2"/>
        </a:solidFill>
      </p:bgPr>
    </p:bg>
    <p:spTree>
      <p:nvGrpSpPr>
        <p:cNvPr id="98" name="Shape 98"/>
        <p:cNvGrpSpPr/>
        <p:nvPr/>
      </p:nvGrpSpPr>
      <p:grpSpPr>
        <a:xfrm>
          <a:off x="0" y="0"/>
          <a:ext cx="0" cy="0"/>
          <a:chOff x="0" y="0"/>
          <a:chExt cx="0" cy="0"/>
        </a:xfrm>
      </p:grpSpPr>
      <p:sp>
        <p:nvSpPr>
          <p:cNvPr id="99" name="Google Shape;99;p18"/>
          <p:cNvSpPr/>
          <p:nvPr>
            <p:ph idx="2" type="pic"/>
          </p:nvPr>
        </p:nvSpPr>
        <p:spPr>
          <a:xfrm>
            <a:off x="6781525" y="279050"/>
            <a:ext cx="2096400" cy="4573800"/>
          </a:xfrm>
          <a:prstGeom prst="roundRect">
            <a:avLst>
              <a:gd fmla="val 9650" name="adj"/>
            </a:avLst>
          </a:prstGeom>
          <a:noFill/>
          <a:ln cap="flat" cmpd="sng" w="9525">
            <a:solidFill>
              <a:schemeClr val="dk1"/>
            </a:solidFill>
            <a:prstDash val="solid"/>
            <a:round/>
            <a:headEnd len="sm" w="sm" type="none"/>
            <a:tailEnd len="sm" w="sm" type="none"/>
          </a:ln>
        </p:spPr>
      </p:sp>
      <p:sp>
        <p:nvSpPr>
          <p:cNvPr id="100" name="Google Shape;100;p18"/>
          <p:cNvSpPr/>
          <p:nvPr/>
        </p:nvSpPr>
        <p:spPr>
          <a:xfrm>
            <a:off x="274950" y="1164975"/>
            <a:ext cx="6304500" cy="3693600"/>
          </a:xfrm>
          <a:prstGeom prst="roundRect">
            <a:avLst>
              <a:gd fmla="val 5734"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01" name="Google Shape;101;p18"/>
          <p:cNvSpPr txBox="1"/>
          <p:nvPr>
            <p:ph idx="1" type="body"/>
          </p:nvPr>
        </p:nvSpPr>
        <p:spPr>
          <a:xfrm>
            <a:off x="552284" y="1335950"/>
            <a:ext cx="5739600" cy="31737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
        <p:nvSpPr>
          <p:cNvPr id="102" name="Google Shape;102;p18"/>
          <p:cNvSpPr/>
          <p:nvPr/>
        </p:nvSpPr>
        <p:spPr>
          <a:xfrm>
            <a:off x="274950" y="284775"/>
            <a:ext cx="3417900" cy="704400"/>
          </a:xfrm>
          <a:prstGeom prst="roundRect">
            <a:avLst>
              <a:gd fmla="val 25275"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155425">
            <a:noAutofit/>
          </a:bodyPr>
          <a:lstStyle/>
          <a:p>
            <a:pPr indent="0" lvl="0" marL="0" marR="0" rtl="0" algn="ctr">
              <a:lnSpc>
                <a:spcPct val="90000"/>
              </a:lnSpc>
              <a:spcBef>
                <a:spcPts val="0"/>
              </a:spcBef>
              <a:spcAft>
                <a:spcPts val="0"/>
              </a:spcAft>
              <a:buClr>
                <a:srgbClr val="000000"/>
              </a:buClr>
              <a:buSzPts val="200"/>
              <a:buFont typeface="Arial"/>
              <a:buNone/>
            </a:pPr>
            <a:r>
              <a:t/>
            </a:r>
            <a:endParaRPr b="0" i="0" sz="200" u="none" cap="none" strike="noStrike">
              <a:solidFill>
                <a:srgbClr val="000000"/>
              </a:solidFill>
              <a:latin typeface="Arial"/>
              <a:ea typeface="Arial"/>
              <a:cs typeface="Arial"/>
              <a:sym typeface="Arial"/>
            </a:endParaRPr>
          </a:p>
        </p:txBody>
      </p:sp>
      <p:sp>
        <p:nvSpPr>
          <p:cNvPr id="103" name="Google Shape;103;p18"/>
          <p:cNvSpPr txBox="1"/>
          <p:nvPr>
            <p:ph type="title"/>
          </p:nvPr>
        </p:nvSpPr>
        <p:spPr>
          <a:xfrm>
            <a:off x="272650" y="327125"/>
            <a:ext cx="3417900" cy="662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4200"/>
              <a:buFont typeface="Della Respira"/>
              <a:buNone/>
              <a:defRPr sz="4200"/>
            </a:lvl2pPr>
            <a:lvl3pPr lvl="2" algn="ctr">
              <a:lnSpc>
                <a:spcPct val="100000"/>
              </a:lnSpc>
              <a:spcBef>
                <a:spcPts val="0"/>
              </a:spcBef>
              <a:spcAft>
                <a:spcPts val="0"/>
              </a:spcAft>
              <a:buSzPts val="4200"/>
              <a:buFont typeface="Della Respira"/>
              <a:buNone/>
              <a:defRPr sz="4200"/>
            </a:lvl3pPr>
            <a:lvl4pPr lvl="3" algn="ctr">
              <a:lnSpc>
                <a:spcPct val="100000"/>
              </a:lnSpc>
              <a:spcBef>
                <a:spcPts val="0"/>
              </a:spcBef>
              <a:spcAft>
                <a:spcPts val="0"/>
              </a:spcAft>
              <a:buSzPts val="4200"/>
              <a:buFont typeface="Della Respira"/>
              <a:buNone/>
              <a:defRPr sz="4200"/>
            </a:lvl4pPr>
            <a:lvl5pPr lvl="4" algn="ctr">
              <a:lnSpc>
                <a:spcPct val="100000"/>
              </a:lnSpc>
              <a:spcBef>
                <a:spcPts val="0"/>
              </a:spcBef>
              <a:spcAft>
                <a:spcPts val="0"/>
              </a:spcAft>
              <a:buSzPts val="4200"/>
              <a:buFont typeface="Della Respira"/>
              <a:buNone/>
              <a:defRPr sz="4200"/>
            </a:lvl5pPr>
            <a:lvl6pPr lvl="5" algn="ctr">
              <a:lnSpc>
                <a:spcPct val="100000"/>
              </a:lnSpc>
              <a:spcBef>
                <a:spcPts val="0"/>
              </a:spcBef>
              <a:spcAft>
                <a:spcPts val="0"/>
              </a:spcAft>
              <a:buSzPts val="4200"/>
              <a:buFont typeface="Della Respira"/>
              <a:buNone/>
              <a:defRPr sz="4200"/>
            </a:lvl6pPr>
            <a:lvl7pPr lvl="6" algn="ctr">
              <a:lnSpc>
                <a:spcPct val="100000"/>
              </a:lnSpc>
              <a:spcBef>
                <a:spcPts val="0"/>
              </a:spcBef>
              <a:spcAft>
                <a:spcPts val="0"/>
              </a:spcAft>
              <a:buSzPts val="4200"/>
              <a:buFont typeface="Della Respira"/>
              <a:buNone/>
              <a:defRPr sz="4200"/>
            </a:lvl7pPr>
            <a:lvl8pPr lvl="7" algn="ctr">
              <a:lnSpc>
                <a:spcPct val="100000"/>
              </a:lnSpc>
              <a:spcBef>
                <a:spcPts val="0"/>
              </a:spcBef>
              <a:spcAft>
                <a:spcPts val="0"/>
              </a:spcAft>
              <a:buSzPts val="4200"/>
              <a:buFont typeface="Della Respira"/>
              <a:buNone/>
              <a:defRPr sz="4200"/>
            </a:lvl8pPr>
            <a:lvl9pPr lvl="8" algn="ctr">
              <a:lnSpc>
                <a:spcPct val="100000"/>
              </a:lnSpc>
              <a:spcBef>
                <a:spcPts val="0"/>
              </a:spcBef>
              <a:spcAft>
                <a:spcPts val="0"/>
              </a:spcAft>
              <a:buSzPts val="4200"/>
              <a:buFont typeface="Della Respira"/>
              <a:buNone/>
              <a:defRPr sz="4200"/>
            </a:lvl9pPr>
          </a:lstStyle>
          <a:p/>
        </p:txBody>
      </p:sp>
      <p:sp>
        <p:nvSpPr>
          <p:cNvPr id="104" name="Google Shape;104;p18"/>
          <p:cNvSpPr/>
          <p:nvPr/>
        </p:nvSpPr>
        <p:spPr>
          <a:xfrm>
            <a:off x="3890600" y="284775"/>
            <a:ext cx="2688900" cy="7044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109725">
            <a:noAutofit/>
          </a:bodyPr>
          <a:lstStyle/>
          <a:p>
            <a:pPr indent="0" lvl="0" marL="0" marR="0" rtl="0" algn="ctr">
              <a:lnSpc>
                <a:spcPct val="90000"/>
              </a:lnSpc>
              <a:spcBef>
                <a:spcPts val="0"/>
              </a:spcBef>
              <a:spcAft>
                <a:spcPts val="0"/>
              </a:spcAft>
              <a:buClr>
                <a:srgbClr val="000000"/>
              </a:buClr>
              <a:buSzPts val="300"/>
              <a:buFont typeface="Arial"/>
              <a:buNone/>
            </a:pPr>
            <a:r>
              <a:t/>
            </a:r>
            <a:endParaRPr b="0" i="0" sz="300" u="none" cap="none" strike="noStrike">
              <a:solidFill>
                <a:srgbClr val="000000"/>
              </a:solidFill>
              <a:latin typeface="Arial"/>
              <a:ea typeface="Arial"/>
              <a:cs typeface="Arial"/>
              <a:sym typeface="Arial"/>
            </a:endParaRPr>
          </a:p>
        </p:txBody>
      </p:sp>
      <p:sp>
        <p:nvSpPr>
          <p:cNvPr id="105" name="Google Shape;105;p18"/>
          <p:cNvSpPr txBox="1"/>
          <p:nvPr>
            <p:ph idx="3" type="subTitle"/>
          </p:nvPr>
        </p:nvSpPr>
        <p:spPr>
          <a:xfrm>
            <a:off x="3890675" y="284775"/>
            <a:ext cx="2688900" cy="704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300"/>
              <a:buFont typeface="Della Respira"/>
              <a:buNone/>
              <a:defRPr b="1" sz="1300">
                <a:latin typeface="Della Respira"/>
                <a:ea typeface="Della Respira"/>
                <a:cs typeface="Della Respira"/>
                <a:sym typeface="Della Respira"/>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33">
    <p:bg>
      <p:bgPr>
        <a:solidFill>
          <a:schemeClr val="dk2"/>
        </a:solidFill>
      </p:bgPr>
    </p:bg>
    <p:spTree>
      <p:nvGrpSpPr>
        <p:cNvPr id="106" name="Shape 106"/>
        <p:cNvGrpSpPr/>
        <p:nvPr/>
      </p:nvGrpSpPr>
      <p:grpSpPr>
        <a:xfrm>
          <a:off x="0" y="0"/>
          <a:ext cx="0" cy="0"/>
          <a:chOff x="0" y="0"/>
          <a:chExt cx="0" cy="0"/>
        </a:xfrm>
      </p:grpSpPr>
      <p:sp>
        <p:nvSpPr>
          <p:cNvPr id="107" name="Google Shape;107;p19"/>
          <p:cNvSpPr/>
          <p:nvPr/>
        </p:nvSpPr>
        <p:spPr>
          <a:xfrm>
            <a:off x="3185399" y="3723950"/>
            <a:ext cx="2780400" cy="1128900"/>
          </a:xfrm>
          <a:prstGeom prst="roundRect">
            <a:avLst>
              <a:gd fmla="val 573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08" name="Google Shape;108;p19"/>
          <p:cNvSpPr/>
          <p:nvPr/>
        </p:nvSpPr>
        <p:spPr>
          <a:xfrm>
            <a:off x="274950" y="3723950"/>
            <a:ext cx="2780400" cy="1128900"/>
          </a:xfrm>
          <a:prstGeom prst="roundRect">
            <a:avLst>
              <a:gd fmla="val 573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09" name="Google Shape;109;p19"/>
          <p:cNvSpPr txBox="1"/>
          <p:nvPr>
            <p:ph idx="1" type="body"/>
          </p:nvPr>
        </p:nvSpPr>
        <p:spPr>
          <a:xfrm>
            <a:off x="352680" y="3829313"/>
            <a:ext cx="2639100" cy="9180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
        <p:nvSpPr>
          <p:cNvPr id="110" name="Google Shape;110;p19"/>
          <p:cNvSpPr/>
          <p:nvPr/>
        </p:nvSpPr>
        <p:spPr>
          <a:xfrm>
            <a:off x="274950" y="284775"/>
            <a:ext cx="8598900" cy="854400"/>
          </a:xfrm>
          <a:prstGeom prst="roundRect">
            <a:avLst>
              <a:gd fmla="val 25275"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182875">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11" name="Google Shape;111;p19"/>
          <p:cNvSpPr txBox="1"/>
          <p:nvPr>
            <p:ph type="title"/>
          </p:nvPr>
        </p:nvSpPr>
        <p:spPr>
          <a:xfrm>
            <a:off x="272650" y="327115"/>
            <a:ext cx="8601300" cy="84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Font typeface="Della Respira"/>
              <a:buNone/>
              <a:defRPr sz="3500"/>
            </a:lvl2pPr>
            <a:lvl3pPr lvl="2" algn="ctr">
              <a:lnSpc>
                <a:spcPct val="100000"/>
              </a:lnSpc>
              <a:spcBef>
                <a:spcPts val="0"/>
              </a:spcBef>
              <a:spcAft>
                <a:spcPts val="0"/>
              </a:spcAft>
              <a:buSzPts val="3500"/>
              <a:buFont typeface="Della Respira"/>
              <a:buNone/>
              <a:defRPr sz="3500"/>
            </a:lvl3pPr>
            <a:lvl4pPr lvl="3" algn="ctr">
              <a:lnSpc>
                <a:spcPct val="100000"/>
              </a:lnSpc>
              <a:spcBef>
                <a:spcPts val="0"/>
              </a:spcBef>
              <a:spcAft>
                <a:spcPts val="0"/>
              </a:spcAft>
              <a:buSzPts val="3500"/>
              <a:buFont typeface="Della Respira"/>
              <a:buNone/>
              <a:defRPr sz="3500"/>
            </a:lvl4pPr>
            <a:lvl5pPr lvl="4" algn="ctr">
              <a:lnSpc>
                <a:spcPct val="100000"/>
              </a:lnSpc>
              <a:spcBef>
                <a:spcPts val="0"/>
              </a:spcBef>
              <a:spcAft>
                <a:spcPts val="0"/>
              </a:spcAft>
              <a:buSzPts val="3500"/>
              <a:buFont typeface="Della Respira"/>
              <a:buNone/>
              <a:defRPr sz="3500"/>
            </a:lvl5pPr>
            <a:lvl6pPr lvl="5" algn="ctr">
              <a:lnSpc>
                <a:spcPct val="100000"/>
              </a:lnSpc>
              <a:spcBef>
                <a:spcPts val="0"/>
              </a:spcBef>
              <a:spcAft>
                <a:spcPts val="0"/>
              </a:spcAft>
              <a:buSzPts val="3500"/>
              <a:buFont typeface="Della Respira"/>
              <a:buNone/>
              <a:defRPr sz="3500"/>
            </a:lvl6pPr>
            <a:lvl7pPr lvl="6" algn="ctr">
              <a:lnSpc>
                <a:spcPct val="100000"/>
              </a:lnSpc>
              <a:spcBef>
                <a:spcPts val="0"/>
              </a:spcBef>
              <a:spcAft>
                <a:spcPts val="0"/>
              </a:spcAft>
              <a:buSzPts val="3500"/>
              <a:buFont typeface="Della Respira"/>
              <a:buNone/>
              <a:defRPr sz="3500"/>
            </a:lvl7pPr>
            <a:lvl8pPr lvl="7" algn="ctr">
              <a:lnSpc>
                <a:spcPct val="100000"/>
              </a:lnSpc>
              <a:spcBef>
                <a:spcPts val="0"/>
              </a:spcBef>
              <a:spcAft>
                <a:spcPts val="0"/>
              </a:spcAft>
              <a:buSzPts val="3500"/>
              <a:buFont typeface="Della Respira"/>
              <a:buNone/>
              <a:defRPr sz="3500"/>
            </a:lvl8pPr>
            <a:lvl9pPr lvl="8" algn="ctr">
              <a:lnSpc>
                <a:spcPct val="100000"/>
              </a:lnSpc>
              <a:spcBef>
                <a:spcPts val="0"/>
              </a:spcBef>
              <a:spcAft>
                <a:spcPts val="0"/>
              </a:spcAft>
              <a:buSzPts val="3500"/>
              <a:buFont typeface="Della Respira"/>
              <a:buNone/>
              <a:defRPr sz="3500"/>
            </a:lvl9pPr>
          </a:lstStyle>
          <a:p/>
        </p:txBody>
      </p:sp>
      <p:sp>
        <p:nvSpPr>
          <p:cNvPr id="112" name="Google Shape;112;p19"/>
          <p:cNvSpPr/>
          <p:nvPr/>
        </p:nvSpPr>
        <p:spPr>
          <a:xfrm>
            <a:off x="275049" y="1279100"/>
            <a:ext cx="2780400" cy="427200"/>
          </a:xfrm>
          <a:prstGeom prst="roundRect">
            <a:avLst>
              <a:gd fmla="val 28253"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13" name="Google Shape;113;p19"/>
          <p:cNvSpPr txBox="1"/>
          <p:nvPr>
            <p:ph idx="2" type="subTitle"/>
          </p:nvPr>
        </p:nvSpPr>
        <p:spPr>
          <a:xfrm>
            <a:off x="274950" y="1309525"/>
            <a:ext cx="2780400" cy="34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1pPr>
            <a:lvl2pPr lvl="1"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2pPr>
            <a:lvl3pPr lvl="2"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3pPr>
            <a:lvl4pPr lvl="3"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4pPr>
            <a:lvl5pPr lvl="4"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5pPr>
            <a:lvl6pPr lvl="5"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6pPr>
            <a:lvl7pPr lvl="6"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7pPr>
            <a:lvl8pPr lvl="7"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8pPr>
            <a:lvl9pPr lvl="8"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9pPr>
          </a:lstStyle>
          <a:p/>
        </p:txBody>
      </p:sp>
      <p:sp>
        <p:nvSpPr>
          <p:cNvPr id="114" name="Google Shape;114;p19"/>
          <p:cNvSpPr/>
          <p:nvPr/>
        </p:nvSpPr>
        <p:spPr>
          <a:xfrm>
            <a:off x="3185449" y="1279100"/>
            <a:ext cx="2780400" cy="427200"/>
          </a:xfrm>
          <a:prstGeom prst="roundRect">
            <a:avLst>
              <a:gd fmla="val 28253"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15" name="Google Shape;115;p19"/>
          <p:cNvSpPr txBox="1"/>
          <p:nvPr>
            <p:ph idx="3" type="subTitle"/>
          </p:nvPr>
        </p:nvSpPr>
        <p:spPr>
          <a:xfrm>
            <a:off x="3185350" y="1309525"/>
            <a:ext cx="2780400" cy="34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1pPr>
            <a:lvl2pPr lvl="1"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2pPr>
            <a:lvl3pPr lvl="2"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3pPr>
            <a:lvl4pPr lvl="3"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4pPr>
            <a:lvl5pPr lvl="4"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5pPr>
            <a:lvl6pPr lvl="5"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6pPr>
            <a:lvl7pPr lvl="6"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7pPr>
            <a:lvl8pPr lvl="7"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8pPr>
            <a:lvl9pPr lvl="8"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9pPr>
          </a:lstStyle>
          <a:p/>
        </p:txBody>
      </p:sp>
      <p:sp>
        <p:nvSpPr>
          <p:cNvPr id="116" name="Google Shape;116;p19"/>
          <p:cNvSpPr/>
          <p:nvPr>
            <p:ph idx="4" type="pic"/>
          </p:nvPr>
        </p:nvSpPr>
        <p:spPr>
          <a:xfrm>
            <a:off x="274950" y="1822175"/>
            <a:ext cx="2780400" cy="1785900"/>
          </a:xfrm>
          <a:prstGeom prst="roundRect">
            <a:avLst>
              <a:gd fmla="val 5298" name="adj"/>
            </a:avLst>
          </a:prstGeom>
          <a:noFill/>
          <a:ln cap="flat" cmpd="sng" w="9525">
            <a:solidFill>
              <a:srgbClr val="000000"/>
            </a:solidFill>
            <a:prstDash val="solid"/>
            <a:round/>
            <a:headEnd len="sm" w="sm" type="none"/>
            <a:tailEnd len="sm" w="sm" type="none"/>
          </a:ln>
        </p:spPr>
      </p:sp>
      <p:sp>
        <p:nvSpPr>
          <p:cNvPr id="117" name="Google Shape;117;p19"/>
          <p:cNvSpPr txBox="1"/>
          <p:nvPr>
            <p:ph idx="5" type="body"/>
          </p:nvPr>
        </p:nvSpPr>
        <p:spPr>
          <a:xfrm>
            <a:off x="3256031" y="3829313"/>
            <a:ext cx="2639100" cy="9180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
        <p:nvSpPr>
          <p:cNvPr id="118" name="Google Shape;118;p19"/>
          <p:cNvSpPr/>
          <p:nvPr>
            <p:ph idx="6" type="pic"/>
          </p:nvPr>
        </p:nvSpPr>
        <p:spPr>
          <a:xfrm>
            <a:off x="3185350" y="1822175"/>
            <a:ext cx="2780400" cy="1785900"/>
          </a:xfrm>
          <a:prstGeom prst="roundRect">
            <a:avLst>
              <a:gd fmla="val 5298" name="adj"/>
            </a:avLst>
          </a:prstGeom>
          <a:noFill/>
          <a:ln cap="flat" cmpd="sng" w="9525">
            <a:solidFill>
              <a:srgbClr val="000000"/>
            </a:solidFill>
            <a:prstDash val="solid"/>
            <a:round/>
            <a:headEnd len="sm" w="sm" type="none"/>
            <a:tailEnd len="sm" w="sm" type="none"/>
          </a:ln>
        </p:spPr>
      </p:sp>
      <p:sp>
        <p:nvSpPr>
          <p:cNvPr id="119" name="Google Shape;119;p19"/>
          <p:cNvSpPr/>
          <p:nvPr/>
        </p:nvSpPr>
        <p:spPr>
          <a:xfrm>
            <a:off x="6095809" y="3723950"/>
            <a:ext cx="2780400" cy="1128900"/>
          </a:xfrm>
          <a:prstGeom prst="roundRect">
            <a:avLst>
              <a:gd fmla="val 573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20" name="Google Shape;120;p19"/>
          <p:cNvSpPr/>
          <p:nvPr/>
        </p:nvSpPr>
        <p:spPr>
          <a:xfrm>
            <a:off x="6095859" y="1279100"/>
            <a:ext cx="2780400" cy="427200"/>
          </a:xfrm>
          <a:prstGeom prst="roundRect">
            <a:avLst>
              <a:gd fmla="val 28253"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21" name="Google Shape;121;p19"/>
          <p:cNvSpPr txBox="1"/>
          <p:nvPr>
            <p:ph idx="7" type="subTitle"/>
          </p:nvPr>
        </p:nvSpPr>
        <p:spPr>
          <a:xfrm>
            <a:off x="6095760" y="1309525"/>
            <a:ext cx="2780400" cy="34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1pPr>
            <a:lvl2pPr lvl="1"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2pPr>
            <a:lvl3pPr lvl="2"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3pPr>
            <a:lvl4pPr lvl="3"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4pPr>
            <a:lvl5pPr lvl="4"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5pPr>
            <a:lvl6pPr lvl="5"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6pPr>
            <a:lvl7pPr lvl="6"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7pPr>
            <a:lvl8pPr lvl="7"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8pPr>
            <a:lvl9pPr lvl="8"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9pPr>
          </a:lstStyle>
          <a:p/>
        </p:txBody>
      </p:sp>
      <p:sp>
        <p:nvSpPr>
          <p:cNvPr id="122" name="Google Shape;122;p19"/>
          <p:cNvSpPr txBox="1"/>
          <p:nvPr>
            <p:ph idx="8" type="body"/>
          </p:nvPr>
        </p:nvSpPr>
        <p:spPr>
          <a:xfrm>
            <a:off x="6166441" y="3829313"/>
            <a:ext cx="2639100" cy="9180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
        <p:nvSpPr>
          <p:cNvPr id="123" name="Google Shape;123;p19"/>
          <p:cNvSpPr/>
          <p:nvPr>
            <p:ph idx="9" type="pic"/>
          </p:nvPr>
        </p:nvSpPr>
        <p:spPr>
          <a:xfrm>
            <a:off x="6095760" y="1822175"/>
            <a:ext cx="2780400" cy="1785900"/>
          </a:xfrm>
          <a:prstGeom prst="roundRect">
            <a:avLst>
              <a:gd fmla="val 5298" name="adj"/>
            </a:avLst>
          </a:prstGeom>
          <a:noFill/>
          <a:ln cap="flat" cmpd="sng" w="9525">
            <a:solidFill>
              <a:srgbClr val="000000"/>
            </a:solidFill>
            <a:prstDash val="solid"/>
            <a:round/>
            <a:headEnd len="sm" w="sm" type="none"/>
            <a:tailEnd len="sm" w="sm" type="none"/>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0">
    <p:bg>
      <p:bgPr>
        <a:solidFill>
          <a:schemeClr val="lt2"/>
        </a:solidFill>
      </p:bgPr>
    </p:bg>
    <p:spTree>
      <p:nvGrpSpPr>
        <p:cNvPr id="124" name="Shape 124"/>
        <p:cNvGrpSpPr/>
        <p:nvPr/>
      </p:nvGrpSpPr>
      <p:grpSpPr>
        <a:xfrm>
          <a:off x="0" y="0"/>
          <a:ext cx="0" cy="0"/>
          <a:chOff x="0" y="0"/>
          <a:chExt cx="0" cy="0"/>
        </a:xfrm>
      </p:grpSpPr>
      <p:sp>
        <p:nvSpPr>
          <p:cNvPr id="125" name="Google Shape;125;p20"/>
          <p:cNvSpPr/>
          <p:nvPr/>
        </p:nvSpPr>
        <p:spPr>
          <a:xfrm>
            <a:off x="274950" y="1945525"/>
            <a:ext cx="2059500" cy="2917200"/>
          </a:xfrm>
          <a:prstGeom prst="roundRect">
            <a:avLst>
              <a:gd fmla="val 573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26" name="Google Shape;126;p20"/>
          <p:cNvSpPr txBox="1"/>
          <p:nvPr>
            <p:ph idx="1" type="body"/>
          </p:nvPr>
        </p:nvSpPr>
        <p:spPr>
          <a:xfrm>
            <a:off x="363575" y="2098999"/>
            <a:ext cx="1881900" cy="26415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
        <p:nvSpPr>
          <p:cNvPr id="127" name="Google Shape;127;p20"/>
          <p:cNvSpPr/>
          <p:nvPr/>
        </p:nvSpPr>
        <p:spPr>
          <a:xfrm>
            <a:off x="274950" y="284775"/>
            <a:ext cx="8598900" cy="854400"/>
          </a:xfrm>
          <a:prstGeom prst="roundRect">
            <a:avLst>
              <a:gd fmla="val 25275"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182875">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28" name="Google Shape;128;p20"/>
          <p:cNvSpPr txBox="1"/>
          <p:nvPr>
            <p:ph type="title"/>
          </p:nvPr>
        </p:nvSpPr>
        <p:spPr>
          <a:xfrm>
            <a:off x="272650" y="327115"/>
            <a:ext cx="8601300" cy="84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Font typeface="Della Respira"/>
              <a:buNone/>
              <a:defRPr sz="3500"/>
            </a:lvl2pPr>
            <a:lvl3pPr lvl="2" algn="ctr">
              <a:lnSpc>
                <a:spcPct val="100000"/>
              </a:lnSpc>
              <a:spcBef>
                <a:spcPts val="0"/>
              </a:spcBef>
              <a:spcAft>
                <a:spcPts val="0"/>
              </a:spcAft>
              <a:buSzPts val="3500"/>
              <a:buFont typeface="Della Respira"/>
              <a:buNone/>
              <a:defRPr sz="3500"/>
            </a:lvl3pPr>
            <a:lvl4pPr lvl="3" algn="ctr">
              <a:lnSpc>
                <a:spcPct val="100000"/>
              </a:lnSpc>
              <a:spcBef>
                <a:spcPts val="0"/>
              </a:spcBef>
              <a:spcAft>
                <a:spcPts val="0"/>
              </a:spcAft>
              <a:buSzPts val="3500"/>
              <a:buFont typeface="Della Respira"/>
              <a:buNone/>
              <a:defRPr sz="3500"/>
            </a:lvl4pPr>
            <a:lvl5pPr lvl="4" algn="ctr">
              <a:lnSpc>
                <a:spcPct val="100000"/>
              </a:lnSpc>
              <a:spcBef>
                <a:spcPts val="0"/>
              </a:spcBef>
              <a:spcAft>
                <a:spcPts val="0"/>
              </a:spcAft>
              <a:buSzPts val="3500"/>
              <a:buFont typeface="Della Respira"/>
              <a:buNone/>
              <a:defRPr sz="3500"/>
            </a:lvl5pPr>
            <a:lvl6pPr lvl="5" algn="ctr">
              <a:lnSpc>
                <a:spcPct val="100000"/>
              </a:lnSpc>
              <a:spcBef>
                <a:spcPts val="0"/>
              </a:spcBef>
              <a:spcAft>
                <a:spcPts val="0"/>
              </a:spcAft>
              <a:buSzPts val="3500"/>
              <a:buFont typeface="Della Respira"/>
              <a:buNone/>
              <a:defRPr sz="3500"/>
            </a:lvl6pPr>
            <a:lvl7pPr lvl="6" algn="ctr">
              <a:lnSpc>
                <a:spcPct val="100000"/>
              </a:lnSpc>
              <a:spcBef>
                <a:spcPts val="0"/>
              </a:spcBef>
              <a:spcAft>
                <a:spcPts val="0"/>
              </a:spcAft>
              <a:buSzPts val="3500"/>
              <a:buFont typeface="Della Respira"/>
              <a:buNone/>
              <a:defRPr sz="3500"/>
            </a:lvl7pPr>
            <a:lvl8pPr lvl="7" algn="ctr">
              <a:lnSpc>
                <a:spcPct val="100000"/>
              </a:lnSpc>
              <a:spcBef>
                <a:spcPts val="0"/>
              </a:spcBef>
              <a:spcAft>
                <a:spcPts val="0"/>
              </a:spcAft>
              <a:buSzPts val="3500"/>
              <a:buFont typeface="Della Respira"/>
              <a:buNone/>
              <a:defRPr sz="3500"/>
            </a:lvl8pPr>
            <a:lvl9pPr lvl="8" algn="ctr">
              <a:lnSpc>
                <a:spcPct val="100000"/>
              </a:lnSpc>
              <a:spcBef>
                <a:spcPts val="0"/>
              </a:spcBef>
              <a:spcAft>
                <a:spcPts val="0"/>
              </a:spcAft>
              <a:buSzPts val="3500"/>
              <a:buFont typeface="Della Respira"/>
              <a:buNone/>
              <a:defRPr sz="3500"/>
            </a:lvl9pPr>
          </a:lstStyle>
          <a:p/>
        </p:txBody>
      </p:sp>
      <p:sp>
        <p:nvSpPr>
          <p:cNvPr id="129" name="Google Shape;129;p20"/>
          <p:cNvSpPr/>
          <p:nvPr/>
        </p:nvSpPr>
        <p:spPr>
          <a:xfrm>
            <a:off x="275024" y="1342725"/>
            <a:ext cx="2059500" cy="427200"/>
          </a:xfrm>
          <a:prstGeom prst="roundRect">
            <a:avLst>
              <a:gd fmla="val 28253"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30" name="Google Shape;130;p20"/>
          <p:cNvSpPr txBox="1"/>
          <p:nvPr>
            <p:ph idx="2" type="subTitle"/>
          </p:nvPr>
        </p:nvSpPr>
        <p:spPr>
          <a:xfrm>
            <a:off x="274950" y="1373150"/>
            <a:ext cx="2059500" cy="34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1pPr>
            <a:lvl2pPr lvl="1"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2pPr>
            <a:lvl3pPr lvl="2"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3pPr>
            <a:lvl4pPr lvl="3"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4pPr>
            <a:lvl5pPr lvl="4"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5pPr>
            <a:lvl6pPr lvl="5"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6pPr>
            <a:lvl7pPr lvl="6"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7pPr>
            <a:lvl8pPr lvl="7"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8pPr>
            <a:lvl9pPr lvl="8"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9pPr>
          </a:lstStyle>
          <a:p/>
        </p:txBody>
      </p:sp>
      <p:sp>
        <p:nvSpPr>
          <p:cNvPr id="131" name="Google Shape;131;p20"/>
          <p:cNvSpPr/>
          <p:nvPr/>
        </p:nvSpPr>
        <p:spPr>
          <a:xfrm>
            <a:off x="2454747" y="1945525"/>
            <a:ext cx="2059500" cy="2917200"/>
          </a:xfrm>
          <a:prstGeom prst="roundRect">
            <a:avLst>
              <a:gd fmla="val 573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32" name="Google Shape;132;p20"/>
          <p:cNvSpPr txBox="1"/>
          <p:nvPr>
            <p:ph idx="3" type="body"/>
          </p:nvPr>
        </p:nvSpPr>
        <p:spPr>
          <a:xfrm>
            <a:off x="2543370" y="2098999"/>
            <a:ext cx="1881900" cy="26415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
        <p:nvSpPr>
          <p:cNvPr id="133" name="Google Shape;133;p20"/>
          <p:cNvSpPr/>
          <p:nvPr/>
        </p:nvSpPr>
        <p:spPr>
          <a:xfrm>
            <a:off x="2454820" y="1342725"/>
            <a:ext cx="2059500" cy="427200"/>
          </a:xfrm>
          <a:prstGeom prst="roundRect">
            <a:avLst>
              <a:gd fmla="val 28253"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34" name="Google Shape;134;p20"/>
          <p:cNvSpPr txBox="1"/>
          <p:nvPr>
            <p:ph idx="4" type="subTitle"/>
          </p:nvPr>
        </p:nvSpPr>
        <p:spPr>
          <a:xfrm>
            <a:off x="2454747" y="1373150"/>
            <a:ext cx="2059500" cy="34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1pPr>
            <a:lvl2pPr lvl="1"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2pPr>
            <a:lvl3pPr lvl="2"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3pPr>
            <a:lvl4pPr lvl="3"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4pPr>
            <a:lvl5pPr lvl="4"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5pPr>
            <a:lvl6pPr lvl="5"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6pPr>
            <a:lvl7pPr lvl="6"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7pPr>
            <a:lvl8pPr lvl="7"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8pPr>
            <a:lvl9pPr lvl="8"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9pPr>
          </a:lstStyle>
          <a:p/>
        </p:txBody>
      </p:sp>
      <p:sp>
        <p:nvSpPr>
          <p:cNvPr id="135" name="Google Shape;135;p20"/>
          <p:cNvSpPr/>
          <p:nvPr/>
        </p:nvSpPr>
        <p:spPr>
          <a:xfrm>
            <a:off x="4634609" y="1945525"/>
            <a:ext cx="2059500" cy="2917200"/>
          </a:xfrm>
          <a:prstGeom prst="roundRect">
            <a:avLst>
              <a:gd fmla="val 573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36" name="Google Shape;136;p20"/>
          <p:cNvSpPr txBox="1"/>
          <p:nvPr>
            <p:ph idx="5" type="body"/>
          </p:nvPr>
        </p:nvSpPr>
        <p:spPr>
          <a:xfrm>
            <a:off x="4723231" y="2098999"/>
            <a:ext cx="1881900" cy="26415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
        <p:nvSpPr>
          <p:cNvPr id="137" name="Google Shape;137;p20"/>
          <p:cNvSpPr/>
          <p:nvPr/>
        </p:nvSpPr>
        <p:spPr>
          <a:xfrm>
            <a:off x="4634683" y="1342725"/>
            <a:ext cx="2059500" cy="427200"/>
          </a:xfrm>
          <a:prstGeom prst="roundRect">
            <a:avLst>
              <a:gd fmla="val 28253"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38" name="Google Shape;138;p20"/>
          <p:cNvSpPr txBox="1"/>
          <p:nvPr>
            <p:ph idx="6" type="subTitle"/>
          </p:nvPr>
        </p:nvSpPr>
        <p:spPr>
          <a:xfrm>
            <a:off x="4634609" y="1373150"/>
            <a:ext cx="2059500" cy="34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1pPr>
            <a:lvl2pPr lvl="1"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2pPr>
            <a:lvl3pPr lvl="2"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3pPr>
            <a:lvl4pPr lvl="3"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4pPr>
            <a:lvl5pPr lvl="4"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5pPr>
            <a:lvl6pPr lvl="5"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6pPr>
            <a:lvl7pPr lvl="6"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7pPr>
            <a:lvl8pPr lvl="7"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8pPr>
            <a:lvl9pPr lvl="8"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9pPr>
          </a:lstStyle>
          <a:p/>
        </p:txBody>
      </p:sp>
      <p:sp>
        <p:nvSpPr>
          <p:cNvPr id="139" name="Google Shape;139;p20"/>
          <p:cNvSpPr/>
          <p:nvPr/>
        </p:nvSpPr>
        <p:spPr>
          <a:xfrm>
            <a:off x="6814406" y="1945525"/>
            <a:ext cx="2059500" cy="2917200"/>
          </a:xfrm>
          <a:prstGeom prst="roundRect">
            <a:avLst>
              <a:gd fmla="val 573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40" name="Google Shape;140;p20"/>
          <p:cNvSpPr txBox="1"/>
          <p:nvPr>
            <p:ph idx="7" type="body"/>
          </p:nvPr>
        </p:nvSpPr>
        <p:spPr>
          <a:xfrm>
            <a:off x="6903026" y="2098999"/>
            <a:ext cx="1881900" cy="26415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
        <p:nvSpPr>
          <p:cNvPr id="141" name="Google Shape;141;p20"/>
          <p:cNvSpPr/>
          <p:nvPr/>
        </p:nvSpPr>
        <p:spPr>
          <a:xfrm>
            <a:off x="6814480" y="1342725"/>
            <a:ext cx="2059500" cy="427200"/>
          </a:xfrm>
          <a:prstGeom prst="roundRect">
            <a:avLst>
              <a:gd fmla="val 28253"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42" name="Google Shape;142;p20"/>
          <p:cNvSpPr txBox="1"/>
          <p:nvPr>
            <p:ph idx="8" type="subTitle"/>
          </p:nvPr>
        </p:nvSpPr>
        <p:spPr>
          <a:xfrm>
            <a:off x="6814406" y="1373150"/>
            <a:ext cx="2059500" cy="34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1pPr>
            <a:lvl2pPr lvl="1"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2pPr>
            <a:lvl3pPr lvl="2"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3pPr>
            <a:lvl4pPr lvl="3"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4pPr>
            <a:lvl5pPr lvl="4"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5pPr>
            <a:lvl6pPr lvl="5"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6pPr>
            <a:lvl7pPr lvl="6"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7pPr>
            <a:lvl8pPr lvl="7"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8pPr>
            <a:lvl9pPr lvl="8"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Page 1">
  <p:cSld name="CUSTOM_7">
    <p:bg>
      <p:bgPr>
        <a:solidFill>
          <a:schemeClr val="dk2"/>
        </a:solidFill>
      </p:bgPr>
    </p:bg>
    <p:spTree>
      <p:nvGrpSpPr>
        <p:cNvPr id="143" name="Shape 143"/>
        <p:cNvGrpSpPr/>
        <p:nvPr/>
      </p:nvGrpSpPr>
      <p:grpSpPr>
        <a:xfrm>
          <a:off x="0" y="0"/>
          <a:ext cx="0" cy="0"/>
          <a:chOff x="0" y="0"/>
          <a:chExt cx="0" cy="0"/>
        </a:xfrm>
      </p:grpSpPr>
      <p:sp>
        <p:nvSpPr>
          <p:cNvPr id="144" name="Google Shape;144;p21"/>
          <p:cNvSpPr/>
          <p:nvPr>
            <p:ph idx="2" type="pic"/>
          </p:nvPr>
        </p:nvSpPr>
        <p:spPr>
          <a:xfrm>
            <a:off x="274950" y="1159275"/>
            <a:ext cx="2096400" cy="3705000"/>
          </a:xfrm>
          <a:prstGeom prst="roundRect">
            <a:avLst>
              <a:gd fmla="val 11005" name="adj"/>
            </a:avLst>
          </a:prstGeom>
          <a:noFill/>
          <a:ln cap="flat" cmpd="sng" w="9525">
            <a:solidFill>
              <a:srgbClr val="000000"/>
            </a:solidFill>
            <a:prstDash val="solid"/>
            <a:round/>
            <a:headEnd len="sm" w="sm" type="none"/>
            <a:tailEnd len="sm" w="sm" type="none"/>
          </a:ln>
        </p:spPr>
      </p:sp>
      <p:sp>
        <p:nvSpPr>
          <p:cNvPr id="145" name="Google Shape;145;p21"/>
          <p:cNvSpPr/>
          <p:nvPr/>
        </p:nvSpPr>
        <p:spPr>
          <a:xfrm>
            <a:off x="2547100" y="284775"/>
            <a:ext cx="6326700" cy="704400"/>
          </a:xfrm>
          <a:prstGeom prst="roundRect">
            <a:avLst>
              <a:gd fmla="val 25275"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155425">
            <a:noAutofit/>
          </a:bodyPr>
          <a:lstStyle/>
          <a:p>
            <a:pPr indent="0" lvl="0" marL="0" marR="0" rtl="0" algn="ctr">
              <a:lnSpc>
                <a:spcPct val="90000"/>
              </a:lnSpc>
              <a:spcBef>
                <a:spcPts val="0"/>
              </a:spcBef>
              <a:spcAft>
                <a:spcPts val="0"/>
              </a:spcAft>
              <a:buClr>
                <a:srgbClr val="000000"/>
              </a:buClr>
              <a:buSzPts val="200"/>
              <a:buFont typeface="Arial"/>
              <a:buNone/>
            </a:pPr>
            <a:r>
              <a:t/>
            </a:r>
            <a:endParaRPr b="0" i="0" sz="200" u="none" cap="none" strike="noStrike">
              <a:solidFill>
                <a:srgbClr val="000000"/>
              </a:solidFill>
              <a:latin typeface="Arial"/>
              <a:ea typeface="Arial"/>
              <a:cs typeface="Arial"/>
              <a:sym typeface="Arial"/>
            </a:endParaRPr>
          </a:p>
        </p:txBody>
      </p:sp>
      <p:sp>
        <p:nvSpPr>
          <p:cNvPr id="146" name="Google Shape;146;p21"/>
          <p:cNvSpPr/>
          <p:nvPr/>
        </p:nvSpPr>
        <p:spPr>
          <a:xfrm>
            <a:off x="2547100" y="1164975"/>
            <a:ext cx="6326700" cy="3693600"/>
          </a:xfrm>
          <a:prstGeom prst="roundRect">
            <a:avLst>
              <a:gd fmla="val 5734"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47" name="Google Shape;147;p21"/>
          <p:cNvSpPr/>
          <p:nvPr/>
        </p:nvSpPr>
        <p:spPr>
          <a:xfrm>
            <a:off x="274950" y="284775"/>
            <a:ext cx="2096400" cy="7044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109725">
            <a:noAutofit/>
          </a:bodyPr>
          <a:lstStyle/>
          <a:p>
            <a:pPr indent="0" lvl="0" marL="0" marR="0" rtl="0" algn="ctr">
              <a:lnSpc>
                <a:spcPct val="90000"/>
              </a:lnSpc>
              <a:spcBef>
                <a:spcPts val="0"/>
              </a:spcBef>
              <a:spcAft>
                <a:spcPts val="0"/>
              </a:spcAft>
              <a:buClr>
                <a:srgbClr val="000000"/>
              </a:buClr>
              <a:buSzPts val="300"/>
              <a:buFont typeface="Arial"/>
              <a:buNone/>
            </a:pPr>
            <a:r>
              <a:t/>
            </a:r>
            <a:endParaRPr b="0" i="0" sz="300" u="none" cap="none" strike="noStrike">
              <a:solidFill>
                <a:srgbClr val="000000"/>
              </a:solidFill>
              <a:latin typeface="Arial"/>
              <a:ea typeface="Arial"/>
              <a:cs typeface="Arial"/>
              <a:sym typeface="Arial"/>
            </a:endParaRPr>
          </a:p>
        </p:txBody>
      </p:sp>
      <p:sp>
        <p:nvSpPr>
          <p:cNvPr id="148" name="Google Shape;148;p21"/>
          <p:cNvSpPr txBox="1"/>
          <p:nvPr/>
        </p:nvSpPr>
        <p:spPr>
          <a:xfrm>
            <a:off x="2840350" y="1414100"/>
            <a:ext cx="5740200" cy="3169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DM Sans"/>
              <a:ea typeface="DM Sans"/>
              <a:cs typeface="DM Sans"/>
              <a:sym typeface="DM Sans"/>
            </a:endParaRPr>
          </a:p>
        </p:txBody>
      </p:sp>
      <p:sp>
        <p:nvSpPr>
          <p:cNvPr id="149" name="Google Shape;149;p21"/>
          <p:cNvSpPr txBox="1"/>
          <p:nvPr>
            <p:ph idx="1" type="body"/>
          </p:nvPr>
        </p:nvSpPr>
        <p:spPr>
          <a:xfrm>
            <a:off x="2845275" y="1412150"/>
            <a:ext cx="5732400" cy="31668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
        <p:nvSpPr>
          <p:cNvPr id="150" name="Google Shape;150;p21"/>
          <p:cNvSpPr txBox="1"/>
          <p:nvPr>
            <p:ph type="title"/>
          </p:nvPr>
        </p:nvSpPr>
        <p:spPr>
          <a:xfrm>
            <a:off x="2547100" y="327125"/>
            <a:ext cx="6326700" cy="662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4200"/>
              <a:buFont typeface="Della Respira"/>
              <a:buNone/>
              <a:defRPr sz="4200"/>
            </a:lvl2pPr>
            <a:lvl3pPr lvl="2" algn="ctr">
              <a:lnSpc>
                <a:spcPct val="100000"/>
              </a:lnSpc>
              <a:spcBef>
                <a:spcPts val="0"/>
              </a:spcBef>
              <a:spcAft>
                <a:spcPts val="0"/>
              </a:spcAft>
              <a:buSzPts val="4200"/>
              <a:buFont typeface="Della Respira"/>
              <a:buNone/>
              <a:defRPr sz="4200"/>
            </a:lvl3pPr>
            <a:lvl4pPr lvl="3" algn="ctr">
              <a:lnSpc>
                <a:spcPct val="100000"/>
              </a:lnSpc>
              <a:spcBef>
                <a:spcPts val="0"/>
              </a:spcBef>
              <a:spcAft>
                <a:spcPts val="0"/>
              </a:spcAft>
              <a:buSzPts val="4200"/>
              <a:buFont typeface="Della Respira"/>
              <a:buNone/>
              <a:defRPr sz="4200"/>
            </a:lvl4pPr>
            <a:lvl5pPr lvl="4" algn="ctr">
              <a:lnSpc>
                <a:spcPct val="100000"/>
              </a:lnSpc>
              <a:spcBef>
                <a:spcPts val="0"/>
              </a:spcBef>
              <a:spcAft>
                <a:spcPts val="0"/>
              </a:spcAft>
              <a:buSzPts val="4200"/>
              <a:buFont typeface="Della Respira"/>
              <a:buNone/>
              <a:defRPr sz="4200"/>
            </a:lvl5pPr>
            <a:lvl6pPr lvl="5" algn="ctr">
              <a:lnSpc>
                <a:spcPct val="100000"/>
              </a:lnSpc>
              <a:spcBef>
                <a:spcPts val="0"/>
              </a:spcBef>
              <a:spcAft>
                <a:spcPts val="0"/>
              </a:spcAft>
              <a:buSzPts val="4200"/>
              <a:buFont typeface="Della Respira"/>
              <a:buNone/>
              <a:defRPr sz="4200"/>
            </a:lvl6pPr>
            <a:lvl7pPr lvl="6" algn="ctr">
              <a:lnSpc>
                <a:spcPct val="100000"/>
              </a:lnSpc>
              <a:spcBef>
                <a:spcPts val="0"/>
              </a:spcBef>
              <a:spcAft>
                <a:spcPts val="0"/>
              </a:spcAft>
              <a:buSzPts val="4200"/>
              <a:buFont typeface="Della Respira"/>
              <a:buNone/>
              <a:defRPr sz="4200"/>
            </a:lvl7pPr>
            <a:lvl8pPr lvl="7" algn="ctr">
              <a:lnSpc>
                <a:spcPct val="100000"/>
              </a:lnSpc>
              <a:spcBef>
                <a:spcPts val="0"/>
              </a:spcBef>
              <a:spcAft>
                <a:spcPts val="0"/>
              </a:spcAft>
              <a:buSzPts val="4200"/>
              <a:buFont typeface="Della Respira"/>
              <a:buNone/>
              <a:defRPr sz="4200"/>
            </a:lvl8pPr>
            <a:lvl9pPr lvl="8" algn="ctr">
              <a:lnSpc>
                <a:spcPct val="100000"/>
              </a:lnSpc>
              <a:spcBef>
                <a:spcPts val="0"/>
              </a:spcBef>
              <a:spcAft>
                <a:spcPts val="0"/>
              </a:spcAft>
              <a:buSzPts val="4200"/>
              <a:buFont typeface="Della Respira"/>
              <a:buNone/>
              <a:defRPr sz="4200"/>
            </a:lvl9pPr>
          </a:lstStyle>
          <a:p/>
        </p:txBody>
      </p:sp>
      <p:sp>
        <p:nvSpPr>
          <p:cNvPr id="151" name="Google Shape;151;p21"/>
          <p:cNvSpPr txBox="1"/>
          <p:nvPr>
            <p:ph idx="3" type="subTitle"/>
          </p:nvPr>
        </p:nvSpPr>
        <p:spPr>
          <a:xfrm>
            <a:off x="274950" y="284775"/>
            <a:ext cx="2096400" cy="704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300"/>
              <a:buFont typeface="Della Respira"/>
              <a:buNone/>
              <a:defRPr b="1" sz="1300">
                <a:latin typeface="Della Respira"/>
                <a:ea typeface="Della Respira"/>
                <a:cs typeface="Della Respira"/>
                <a:sym typeface="Della Respira"/>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9">
    <p:bg>
      <p:bgPr>
        <a:solidFill>
          <a:schemeClr val="lt2"/>
        </a:solidFill>
      </p:bgPr>
    </p:bg>
    <p:spTree>
      <p:nvGrpSpPr>
        <p:cNvPr id="152" name="Shape 152"/>
        <p:cNvGrpSpPr/>
        <p:nvPr/>
      </p:nvGrpSpPr>
      <p:grpSpPr>
        <a:xfrm>
          <a:off x="0" y="0"/>
          <a:ext cx="0" cy="0"/>
          <a:chOff x="0" y="0"/>
          <a:chExt cx="0" cy="0"/>
        </a:xfrm>
      </p:grpSpPr>
      <p:sp>
        <p:nvSpPr>
          <p:cNvPr id="153" name="Google Shape;153;p22"/>
          <p:cNvSpPr/>
          <p:nvPr/>
        </p:nvSpPr>
        <p:spPr>
          <a:xfrm>
            <a:off x="274950" y="1945525"/>
            <a:ext cx="2721900" cy="2917200"/>
          </a:xfrm>
          <a:prstGeom prst="roundRect">
            <a:avLst>
              <a:gd fmla="val 573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54" name="Google Shape;154;p22"/>
          <p:cNvSpPr txBox="1"/>
          <p:nvPr>
            <p:ph idx="1" type="body"/>
          </p:nvPr>
        </p:nvSpPr>
        <p:spPr>
          <a:xfrm>
            <a:off x="392094" y="2141437"/>
            <a:ext cx="2487600" cy="23733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
        <p:nvSpPr>
          <p:cNvPr id="155" name="Google Shape;155;p22"/>
          <p:cNvSpPr/>
          <p:nvPr/>
        </p:nvSpPr>
        <p:spPr>
          <a:xfrm>
            <a:off x="274950" y="284775"/>
            <a:ext cx="8598900" cy="854400"/>
          </a:xfrm>
          <a:prstGeom prst="roundRect">
            <a:avLst>
              <a:gd fmla="val 25275" name="adj"/>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182875">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56" name="Google Shape;156;p22"/>
          <p:cNvSpPr txBox="1"/>
          <p:nvPr>
            <p:ph type="title"/>
          </p:nvPr>
        </p:nvSpPr>
        <p:spPr>
          <a:xfrm>
            <a:off x="272650" y="327115"/>
            <a:ext cx="8601300" cy="84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Font typeface="Della Respira"/>
              <a:buNone/>
              <a:defRPr sz="3500"/>
            </a:lvl2pPr>
            <a:lvl3pPr lvl="2" algn="ctr">
              <a:lnSpc>
                <a:spcPct val="100000"/>
              </a:lnSpc>
              <a:spcBef>
                <a:spcPts val="0"/>
              </a:spcBef>
              <a:spcAft>
                <a:spcPts val="0"/>
              </a:spcAft>
              <a:buSzPts val="3500"/>
              <a:buFont typeface="Della Respira"/>
              <a:buNone/>
              <a:defRPr sz="3500"/>
            </a:lvl3pPr>
            <a:lvl4pPr lvl="3" algn="ctr">
              <a:lnSpc>
                <a:spcPct val="100000"/>
              </a:lnSpc>
              <a:spcBef>
                <a:spcPts val="0"/>
              </a:spcBef>
              <a:spcAft>
                <a:spcPts val="0"/>
              </a:spcAft>
              <a:buSzPts val="3500"/>
              <a:buFont typeface="Della Respira"/>
              <a:buNone/>
              <a:defRPr sz="3500"/>
            </a:lvl4pPr>
            <a:lvl5pPr lvl="4" algn="ctr">
              <a:lnSpc>
                <a:spcPct val="100000"/>
              </a:lnSpc>
              <a:spcBef>
                <a:spcPts val="0"/>
              </a:spcBef>
              <a:spcAft>
                <a:spcPts val="0"/>
              </a:spcAft>
              <a:buSzPts val="3500"/>
              <a:buFont typeface="Della Respira"/>
              <a:buNone/>
              <a:defRPr sz="3500"/>
            </a:lvl5pPr>
            <a:lvl6pPr lvl="5" algn="ctr">
              <a:lnSpc>
                <a:spcPct val="100000"/>
              </a:lnSpc>
              <a:spcBef>
                <a:spcPts val="0"/>
              </a:spcBef>
              <a:spcAft>
                <a:spcPts val="0"/>
              </a:spcAft>
              <a:buSzPts val="3500"/>
              <a:buFont typeface="Della Respira"/>
              <a:buNone/>
              <a:defRPr sz="3500"/>
            </a:lvl6pPr>
            <a:lvl7pPr lvl="6" algn="ctr">
              <a:lnSpc>
                <a:spcPct val="100000"/>
              </a:lnSpc>
              <a:spcBef>
                <a:spcPts val="0"/>
              </a:spcBef>
              <a:spcAft>
                <a:spcPts val="0"/>
              </a:spcAft>
              <a:buSzPts val="3500"/>
              <a:buFont typeface="Della Respira"/>
              <a:buNone/>
              <a:defRPr sz="3500"/>
            </a:lvl7pPr>
            <a:lvl8pPr lvl="7" algn="ctr">
              <a:lnSpc>
                <a:spcPct val="100000"/>
              </a:lnSpc>
              <a:spcBef>
                <a:spcPts val="0"/>
              </a:spcBef>
              <a:spcAft>
                <a:spcPts val="0"/>
              </a:spcAft>
              <a:buSzPts val="3500"/>
              <a:buFont typeface="Della Respira"/>
              <a:buNone/>
              <a:defRPr sz="3500"/>
            </a:lvl8pPr>
            <a:lvl9pPr lvl="8" algn="ctr">
              <a:lnSpc>
                <a:spcPct val="100000"/>
              </a:lnSpc>
              <a:spcBef>
                <a:spcPts val="0"/>
              </a:spcBef>
              <a:spcAft>
                <a:spcPts val="0"/>
              </a:spcAft>
              <a:buSzPts val="3500"/>
              <a:buFont typeface="Della Respira"/>
              <a:buNone/>
              <a:defRPr sz="3500"/>
            </a:lvl9pPr>
          </a:lstStyle>
          <a:p/>
        </p:txBody>
      </p:sp>
      <p:sp>
        <p:nvSpPr>
          <p:cNvPr id="157" name="Google Shape;157;p22"/>
          <p:cNvSpPr/>
          <p:nvPr/>
        </p:nvSpPr>
        <p:spPr>
          <a:xfrm>
            <a:off x="275047" y="1342725"/>
            <a:ext cx="2721900" cy="427200"/>
          </a:xfrm>
          <a:prstGeom prst="roundRect">
            <a:avLst>
              <a:gd fmla="val 28253"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58" name="Google Shape;158;p22"/>
          <p:cNvSpPr txBox="1"/>
          <p:nvPr>
            <p:ph idx="2" type="subTitle"/>
          </p:nvPr>
        </p:nvSpPr>
        <p:spPr>
          <a:xfrm>
            <a:off x="274950" y="1373150"/>
            <a:ext cx="2721900" cy="34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1pPr>
            <a:lvl2pPr lvl="1"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2pPr>
            <a:lvl3pPr lvl="2"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3pPr>
            <a:lvl4pPr lvl="3"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4pPr>
            <a:lvl5pPr lvl="4"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5pPr>
            <a:lvl6pPr lvl="5"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6pPr>
            <a:lvl7pPr lvl="6"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7pPr>
            <a:lvl8pPr lvl="7"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8pPr>
            <a:lvl9pPr lvl="8"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9pPr>
          </a:lstStyle>
          <a:p/>
        </p:txBody>
      </p:sp>
      <p:sp>
        <p:nvSpPr>
          <p:cNvPr id="159" name="Google Shape;159;p22"/>
          <p:cNvSpPr/>
          <p:nvPr/>
        </p:nvSpPr>
        <p:spPr>
          <a:xfrm>
            <a:off x="3211000" y="1945525"/>
            <a:ext cx="2721900" cy="2917200"/>
          </a:xfrm>
          <a:prstGeom prst="roundRect">
            <a:avLst>
              <a:gd fmla="val 573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60" name="Google Shape;160;p22"/>
          <p:cNvSpPr txBox="1"/>
          <p:nvPr>
            <p:ph idx="3" type="body"/>
          </p:nvPr>
        </p:nvSpPr>
        <p:spPr>
          <a:xfrm>
            <a:off x="3328144" y="2141437"/>
            <a:ext cx="2487600" cy="23733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
        <p:nvSpPr>
          <p:cNvPr id="161" name="Google Shape;161;p22"/>
          <p:cNvSpPr/>
          <p:nvPr/>
        </p:nvSpPr>
        <p:spPr>
          <a:xfrm>
            <a:off x="3211097" y="1342725"/>
            <a:ext cx="2721900" cy="427200"/>
          </a:xfrm>
          <a:prstGeom prst="roundRect">
            <a:avLst>
              <a:gd fmla="val 28253"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62" name="Google Shape;162;p22"/>
          <p:cNvSpPr txBox="1"/>
          <p:nvPr>
            <p:ph idx="4" type="subTitle"/>
          </p:nvPr>
        </p:nvSpPr>
        <p:spPr>
          <a:xfrm>
            <a:off x="3211000" y="1373150"/>
            <a:ext cx="2721900" cy="34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1pPr>
            <a:lvl2pPr lvl="1"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2pPr>
            <a:lvl3pPr lvl="2"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3pPr>
            <a:lvl4pPr lvl="3"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4pPr>
            <a:lvl5pPr lvl="4"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5pPr>
            <a:lvl6pPr lvl="5"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6pPr>
            <a:lvl7pPr lvl="6"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7pPr>
            <a:lvl8pPr lvl="7"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8pPr>
            <a:lvl9pPr lvl="8"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9pPr>
          </a:lstStyle>
          <a:p/>
        </p:txBody>
      </p:sp>
      <p:sp>
        <p:nvSpPr>
          <p:cNvPr id="163" name="Google Shape;163;p22"/>
          <p:cNvSpPr/>
          <p:nvPr/>
        </p:nvSpPr>
        <p:spPr>
          <a:xfrm>
            <a:off x="6147150" y="1945525"/>
            <a:ext cx="2721900" cy="2917200"/>
          </a:xfrm>
          <a:prstGeom prst="roundRect">
            <a:avLst>
              <a:gd fmla="val 5734"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64" name="Google Shape;164;p22"/>
          <p:cNvSpPr txBox="1"/>
          <p:nvPr>
            <p:ph idx="5" type="body"/>
          </p:nvPr>
        </p:nvSpPr>
        <p:spPr>
          <a:xfrm>
            <a:off x="6264294" y="2141437"/>
            <a:ext cx="2487600" cy="23733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a:lvl1pPr>
            <a:lvl2pPr indent="-330200" lvl="1" marL="914400" algn="l">
              <a:lnSpc>
                <a:spcPct val="100000"/>
              </a:lnSpc>
              <a:spcBef>
                <a:spcPts val="0"/>
              </a:spcBef>
              <a:spcAft>
                <a:spcPts val="0"/>
              </a:spcAft>
              <a:buSzPts val="1600"/>
              <a:buChar char="○"/>
              <a:defRPr/>
            </a:lvl2pPr>
            <a:lvl3pPr indent="-330200" lvl="2" marL="1371600" algn="l">
              <a:lnSpc>
                <a:spcPct val="100000"/>
              </a:lnSpc>
              <a:spcBef>
                <a:spcPts val="0"/>
              </a:spcBef>
              <a:spcAft>
                <a:spcPts val="0"/>
              </a:spcAft>
              <a:buSzPts val="1600"/>
              <a:buChar char="■"/>
              <a:defRPr/>
            </a:lvl3pPr>
            <a:lvl4pPr indent="-330200" lvl="3" marL="1828800" algn="l">
              <a:lnSpc>
                <a:spcPct val="100000"/>
              </a:lnSpc>
              <a:spcBef>
                <a:spcPts val="0"/>
              </a:spcBef>
              <a:spcAft>
                <a:spcPts val="0"/>
              </a:spcAft>
              <a:buSzPts val="1600"/>
              <a:buChar char="●"/>
              <a:defRPr/>
            </a:lvl4pPr>
            <a:lvl5pPr indent="-330200" lvl="4" marL="2286000" algn="l">
              <a:lnSpc>
                <a:spcPct val="100000"/>
              </a:lnSpc>
              <a:spcBef>
                <a:spcPts val="0"/>
              </a:spcBef>
              <a:spcAft>
                <a:spcPts val="0"/>
              </a:spcAft>
              <a:buSzPts val="1600"/>
              <a:buChar char="○"/>
              <a:defRPr/>
            </a:lvl5pPr>
            <a:lvl6pPr indent="-330200" lvl="5" marL="2743200" algn="l">
              <a:lnSpc>
                <a:spcPct val="100000"/>
              </a:lnSpc>
              <a:spcBef>
                <a:spcPts val="0"/>
              </a:spcBef>
              <a:spcAft>
                <a:spcPts val="0"/>
              </a:spcAft>
              <a:buSzPts val="1600"/>
              <a:buChar char="■"/>
              <a:defRPr/>
            </a:lvl6pPr>
            <a:lvl7pPr indent="-330200" lvl="6" marL="3200400" algn="l">
              <a:lnSpc>
                <a:spcPct val="100000"/>
              </a:lnSpc>
              <a:spcBef>
                <a:spcPts val="0"/>
              </a:spcBef>
              <a:spcAft>
                <a:spcPts val="0"/>
              </a:spcAft>
              <a:buSzPts val="1600"/>
              <a:buChar char="●"/>
              <a:defRPr/>
            </a:lvl7pPr>
            <a:lvl8pPr indent="-330200" lvl="7" marL="3657600" algn="l">
              <a:lnSpc>
                <a:spcPct val="100000"/>
              </a:lnSpc>
              <a:spcBef>
                <a:spcPts val="0"/>
              </a:spcBef>
              <a:spcAft>
                <a:spcPts val="0"/>
              </a:spcAft>
              <a:buSzPts val="1600"/>
              <a:buChar char="○"/>
              <a:defRPr/>
            </a:lvl8pPr>
            <a:lvl9pPr indent="-330200" lvl="8" marL="4114800" algn="l">
              <a:lnSpc>
                <a:spcPct val="100000"/>
              </a:lnSpc>
              <a:spcBef>
                <a:spcPts val="0"/>
              </a:spcBef>
              <a:spcAft>
                <a:spcPts val="0"/>
              </a:spcAft>
              <a:buSzPts val="1600"/>
              <a:buChar char="■"/>
              <a:defRPr/>
            </a:lvl9pPr>
          </a:lstStyle>
          <a:p/>
        </p:txBody>
      </p:sp>
      <p:sp>
        <p:nvSpPr>
          <p:cNvPr id="165" name="Google Shape;165;p22"/>
          <p:cNvSpPr/>
          <p:nvPr/>
        </p:nvSpPr>
        <p:spPr>
          <a:xfrm>
            <a:off x="6147247" y="1342725"/>
            <a:ext cx="2721900" cy="427200"/>
          </a:xfrm>
          <a:prstGeom prst="roundRect">
            <a:avLst>
              <a:gd fmla="val 28253"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
        <p:nvSpPr>
          <p:cNvPr id="166" name="Google Shape;166;p22"/>
          <p:cNvSpPr txBox="1"/>
          <p:nvPr>
            <p:ph idx="6" type="subTitle"/>
          </p:nvPr>
        </p:nvSpPr>
        <p:spPr>
          <a:xfrm>
            <a:off x="6147150" y="1373150"/>
            <a:ext cx="2721900" cy="348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1pPr>
            <a:lvl2pPr lvl="1"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2pPr>
            <a:lvl3pPr lvl="2"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3pPr>
            <a:lvl4pPr lvl="3"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4pPr>
            <a:lvl5pPr lvl="4"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5pPr>
            <a:lvl6pPr lvl="5"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6pPr>
            <a:lvl7pPr lvl="6"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7pPr>
            <a:lvl8pPr lvl="7"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8pPr>
            <a:lvl9pPr lvl="8" algn="ctr">
              <a:lnSpc>
                <a:spcPct val="100000"/>
              </a:lnSpc>
              <a:spcBef>
                <a:spcPts val="0"/>
              </a:spcBef>
              <a:spcAft>
                <a:spcPts val="0"/>
              </a:spcAft>
              <a:buSzPts val="1300"/>
              <a:buFont typeface="Della Respira"/>
              <a:buNone/>
              <a:defRPr sz="1300">
                <a:latin typeface="Della Respira"/>
                <a:ea typeface="Della Respira"/>
                <a:cs typeface="Della Respira"/>
                <a:sym typeface="Della Respira"/>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Cover with Names">
  <p:cSld name="CUSTOM_15_1">
    <p:bg>
      <p:bgPr>
        <a:solidFill>
          <a:schemeClr val="lt2"/>
        </a:solidFill>
      </p:bgPr>
    </p:bg>
    <p:spTree>
      <p:nvGrpSpPr>
        <p:cNvPr id="167" name="Shape 167"/>
        <p:cNvGrpSpPr/>
        <p:nvPr/>
      </p:nvGrpSpPr>
      <p:grpSpPr>
        <a:xfrm>
          <a:off x="0" y="0"/>
          <a:ext cx="0" cy="0"/>
          <a:chOff x="0" y="0"/>
          <a:chExt cx="0" cy="0"/>
        </a:xfrm>
      </p:grpSpPr>
      <p:sp>
        <p:nvSpPr>
          <p:cNvPr id="168" name="Google Shape;168;p23"/>
          <p:cNvSpPr/>
          <p:nvPr>
            <p:ph idx="2" type="pic"/>
          </p:nvPr>
        </p:nvSpPr>
        <p:spPr>
          <a:xfrm>
            <a:off x="274950" y="3235225"/>
            <a:ext cx="4191900" cy="1623300"/>
          </a:xfrm>
          <a:prstGeom prst="roundRect">
            <a:avLst>
              <a:gd fmla="val 14452" name="adj"/>
            </a:avLst>
          </a:prstGeom>
          <a:noFill/>
          <a:ln cap="flat" cmpd="sng" w="9525">
            <a:solidFill>
              <a:srgbClr val="000000"/>
            </a:solidFill>
            <a:prstDash val="solid"/>
            <a:round/>
            <a:headEnd len="sm" w="sm" type="none"/>
            <a:tailEnd len="sm" w="sm" type="none"/>
          </a:ln>
        </p:spPr>
      </p:sp>
      <p:sp>
        <p:nvSpPr>
          <p:cNvPr id="169" name="Google Shape;169;p23"/>
          <p:cNvSpPr/>
          <p:nvPr/>
        </p:nvSpPr>
        <p:spPr>
          <a:xfrm>
            <a:off x="274950" y="2144550"/>
            <a:ext cx="8598900" cy="854400"/>
          </a:xfrm>
          <a:prstGeom prst="roundRect">
            <a:avLst>
              <a:gd fmla="val 25275"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182875">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23"/>
          <p:cNvSpPr/>
          <p:nvPr/>
        </p:nvSpPr>
        <p:spPr>
          <a:xfrm>
            <a:off x="4681900" y="3235222"/>
            <a:ext cx="4191900" cy="1623300"/>
          </a:xfrm>
          <a:prstGeom prst="roundRect">
            <a:avLst>
              <a:gd fmla="val 16928"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25000"/>
              </a:lnSpc>
              <a:spcBef>
                <a:spcPts val="0"/>
              </a:spcBef>
              <a:spcAft>
                <a:spcPts val="0"/>
              </a:spcAft>
              <a:buClr>
                <a:srgbClr val="000000"/>
              </a:buClr>
              <a:buSzPts val="1400"/>
              <a:buFont typeface="Arial"/>
              <a:buNone/>
            </a:pPr>
            <a:r>
              <a:t/>
            </a:r>
            <a:endParaRPr b="1" i="0" sz="1400" u="none" cap="none" strike="noStrike">
              <a:solidFill>
                <a:schemeClr val="dk1"/>
              </a:solidFill>
              <a:latin typeface="Della Respira"/>
              <a:ea typeface="Della Respira"/>
              <a:cs typeface="Della Respira"/>
              <a:sym typeface="Della Respira"/>
            </a:endParaRPr>
          </a:p>
        </p:txBody>
      </p:sp>
      <p:sp>
        <p:nvSpPr>
          <p:cNvPr id="171" name="Google Shape;171;p23"/>
          <p:cNvSpPr txBox="1"/>
          <p:nvPr>
            <p:ph type="title"/>
          </p:nvPr>
        </p:nvSpPr>
        <p:spPr>
          <a:xfrm>
            <a:off x="272650" y="2189271"/>
            <a:ext cx="8601300" cy="84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Font typeface="Della Respira"/>
              <a:buNone/>
              <a:defRPr sz="3500"/>
            </a:lvl2pPr>
            <a:lvl3pPr lvl="2" algn="ctr">
              <a:lnSpc>
                <a:spcPct val="100000"/>
              </a:lnSpc>
              <a:spcBef>
                <a:spcPts val="0"/>
              </a:spcBef>
              <a:spcAft>
                <a:spcPts val="0"/>
              </a:spcAft>
              <a:buSzPts val="3500"/>
              <a:buFont typeface="Della Respira"/>
              <a:buNone/>
              <a:defRPr sz="3500"/>
            </a:lvl3pPr>
            <a:lvl4pPr lvl="3" algn="ctr">
              <a:lnSpc>
                <a:spcPct val="100000"/>
              </a:lnSpc>
              <a:spcBef>
                <a:spcPts val="0"/>
              </a:spcBef>
              <a:spcAft>
                <a:spcPts val="0"/>
              </a:spcAft>
              <a:buSzPts val="3500"/>
              <a:buFont typeface="Della Respira"/>
              <a:buNone/>
              <a:defRPr sz="3500"/>
            </a:lvl4pPr>
            <a:lvl5pPr lvl="4" algn="ctr">
              <a:lnSpc>
                <a:spcPct val="100000"/>
              </a:lnSpc>
              <a:spcBef>
                <a:spcPts val="0"/>
              </a:spcBef>
              <a:spcAft>
                <a:spcPts val="0"/>
              </a:spcAft>
              <a:buSzPts val="3500"/>
              <a:buFont typeface="Della Respira"/>
              <a:buNone/>
              <a:defRPr sz="3500"/>
            </a:lvl5pPr>
            <a:lvl6pPr lvl="5" algn="ctr">
              <a:lnSpc>
                <a:spcPct val="100000"/>
              </a:lnSpc>
              <a:spcBef>
                <a:spcPts val="0"/>
              </a:spcBef>
              <a:spcAft>
                <a:spcPts val="0"/>
              </a:spcAft>
              <a:buSzPts val="3500"/>
              <a:buFont typeface="Della Respira"/>
              <a:buNone/>
              <a:defRPr sz="3500"/>
            </a:lvl6pPr>
            <a:lvl7pPr lvl="6" algn="ctr">
              <a:lnSpc>
                <a:spcPct val="100000"/>
              </a:lnSpc>
              <a:spcBef>
                <a:spcPts val="0"/>
              </a:spcBef>
              <a:spcAft>
                <a:spcPts val="0"/>
              </a:spcAft>
              <a:buSzPts val="3500"/>
              <a:buFont typeface="Della Respira"/>
              <a:buNone/>
              <a:defRPr sz="3500"/>
            </a:lvl7pPr>
            <a:lvl8pPr lvl="7" algn="ctr">
              <a:lnSpc>
                <a:spcPct val="100000"/>
              </a:lnSpc>
              <a:spcBef>
                <a:spcPts val="0"/>
              </a:spcBef>
              <a:spcAft>
                <a:spcPts val="0"/>
              </a:spcAft>
              <a:buSzPts val="3500"/>
              <a:buFont typeface="Della Respira"/>
              <a:buNone/>
              <a:defRPr sz="3500"/>
            </a:lvl8pPr>
            <a:lvl9pPr lvl="8" algn="ctr">
              <a:lnSpc>
                <a:spcPct val="100000"/>
              </a:lnSpc>
              <a:spcBef>
                <a:spcPts val="0"/>
              </a:spcBef>
              <a:spcAft>
                <a:spcPts val="0"/>
              </a:spcAft>
              <a:buSzPts val="3500"/>
              <a:buFont typeface="Della Respira"/>
              <a:buNone/>
              <a:defRPr sz="3500"/>
            </a:lvl9pPr>
          </a:lstStyle>
          <a:p/>
        </p:txBody>
      </p:sp>
      <p:sp>
        <p:nvSpPr>
          <p:cNvPr id="172" name="Google Shape;172;p23"/>
          <p:cNvSpPr txBox="1"/>
          <p:nvPr>
            <p:ph idx="1" type="subTitle"/>
          </p:nvPr>
        </p:nvSpPr>
        <p:spPr>
          <a:xfrm>
            <a:off x="4681900" y="3235225"/>
            <a:ext cx="4191900" cy="1623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Font typeface="Della Respira"/>
              <a:buNone/>
              <a:defRPr sz="1400">
                <a:latin typeface="Della Respira"/>
                <a:ea typeface="Della Respira"/>
                <a:cs typeface="Della Respira"/>
                <a:sym typeface="Della Respir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23"/>
          <p:cNvSpPr/>
          <p:nvPr>
            <p:ph idx="3" type="pic"/>
          </p:nvPr>
        </p:nvSpPr>
        <p:spPr>
          <a:xfrm>
            <a:off x="274950" y="284975"/>
            <a:ext cx="8598900" cy="1623300"/>
          </a:xfrm>
          <a:prstGeom prst="roundRect">
            <a:avLst>
              <a:gd fmla="val 14452" name="adj"/>
            </a:avLst>
          </a:prstGeom>
          <a:noFill/>
          <a:ln cap="flat" cmpd="sng" w="9525">
            <a:solidFill>
              <a:srgbClr val="000000"/>
            </a:solidFill>
            <a:prstDash val="solid"/>
            <a:round/>
            <a:headEnd len="sm" w="sm" type="none"/>
            <a:tailEnd len="sm" w="sm" type="none"/>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collegeparkmd.gov/planning" TargetMode="External"/><Relationship Id="rId4" Type="http://schemas.openxmlformats.org/officeDocument/2006/relationships/hyperlink" Target="https://www.collegeparkmd.gov/projects" TargetMode="External"/><Relationship Id="rId5" Type="http://schemas.openxmlformats.org/officeDocument/2006/relationships/hyperlink" Target="https://collegeparkmd.maps.arcgis.com/apps/dashboards/22137e4a407649c6bed1e5ea6754816f" TargetMode="External"/><Relationship Id="rId6"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wisecities.us/" TargetMode="External"/><Relationship Id="rId4" Type="http://schemas.openxmlformats.org/officeDocument/2006/relationships/hyperlink" Target="https://wiseconnect.us/" TargetMode="External"/><Relationship Id="rId5" Type="http://schemas.openxmlformats.org/officeDocument/2006/relationships/hyperlink" Target="https://www.facebook.com/groups/cpwiseevents" TargetMode="External"/><Relationship Id="rId6" Type="http://schemas.openxmlformats.org/officeDocument/2006/relationships/hyperlink" Target="https://wiseconnect.us/listings/activities?location.address=college+park%2C+md&amp;location.radius=1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mailto:NCPCivic@gmail.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mailto:NCPCivic@gmail.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mailto:arborist@collegeparkmd.gov"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ncpcivic@gmail.com"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4"/>
          <p:cNvSpPr txBox="1"/>
          <p:nvPr>
            <p:ph type="ctrTitle"/>
          </p:nvPr>
        </p:nvSpPr>
        <p:spPr>
          <a:xfrm>
            <a:off x="2515600" y="1444250"/>
            <a:ext cx="35838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NCPCA </a:t>
            </a:r>
            <a:endParaRPr/>
          </a:p>
          <a:p>
            <a:pPr indent="0" lvl="0" marL="0" rtl="0" algn="ctr">
              <a:spcBef>
                <a:spcPts val="0"/>
              </a:spcBef>
              <a:spcAft>
                <a:spcPts val="0"/>
              </a:spcAft>
              <a:buNone/>
            </a:pPr>
            <a:r>
              <a:rPr lang="en"/>
              <a:t>May Meeting</a:t>
            </a:r>
            <a:endParaRPr/>
          </a:p>
        </p:txBody>
      </p:sp>
      <p:sp>
        <p:nvSpPr>
          <p:cNvPr id="179" name="Google Shape;179;p24"/>
          <p:cNvSpPr txBox="1"/>
          <p:nvPr>
            <p:ph idx="1" type="subTitle"/>
          </p:nvPr>
        </p:nvSpPr>
        <p:spPr>
          <a:xfrm>
            <a:off x="3044700" y="3116575"/>
            <a:ext cx="3054600" cy="66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May 14th, 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Developments Committee Director Report</a:t>
            </a:r>
            <a:endParaRPr/>
          </a:p>
        </p:txBody>
      </p:sp>
      <p:sp>
        <p:nvSpPr>
          <p:cNvPr id="241" name="Google Shape;241;p33"/>
          <p:cNvSpPr txBox="1"/>
          <p:nvPr>
            <p:ph idx="1" type="body"/>
          </p:nvPr>
        </p:nvSpPr>
        <p:spPr>
          <a:xfrm>
            <a:off x="475225" y="1335525"/>
            <a:ext cx="3943800" cy="33540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t>Additional Resources:</a:t>
            </a:r>
            <a:endParaRPr/>
          </a:p>
          <a:p>
            <a:pPr indent="-342900" lvl="0" marL="457200" rtl="0" algn="l">
              <a:spcBef>
                <a:spcPts val="1600"/>
              </a:spcBef>
              <a:spcAft>
                <a:spcPts val="0"/>
              </a:spcAft>
              <a:buSzPts val="1800"/>
              <a:buChar char="●"/>
            </a:pPr>
            <a:r>
              <a:rPr lang="en" u="sng">
                <a:solidFill>
                  <a:schemeClr val="hlink"/>
                </a:solidFill>
                <a:hlinkClick r:id="rId3"/>
              </a:rPr>
              <a:t>Department of Planning &amp; Community Development</a:t>
            </a:r>
            <a:endParaRPr/>
          </a:p>
          <a:p>
            <a:pPr indent="-342900" lvl="0" marL="457200" rtl="0" algn="l">
              <a:spcBef>
                <a:spcPts val="0"/>
              </a:spcBef>
              <a:spcAft>
                <a:spcPts val="0"/>
              </a:spcAft>
              <a:buSzPts val="1800"/>
              <a:buChar char="●"/>
            </a:pPr>
            <a:r>
              <a:rPr lang="en" u="sng">
                <a:solidFill>
                  <a:schemeClr val="hlink"/>
                </a:solidFill>
                <a:hlinkClick r:id="rId4"/>
              </a:rPr>
              <a:t>City Projects</a:t>
            </a:r>
            <a:endParaRPr/>
          </a:p>
          <a:p>
            <a:pPr indent="-342900" lvl="0" marL="457200" rtl="0" algn="l">
              <a:spcBef>
                <a:spcPts val="0"/>
              </a:spcBef>
              <a:spcAft>
                <a:spcPts val="0"/>
              </a:spcAft>
              <a:buSzPts val="1800"/>
              <a:buChar char="●"/>
            </a:pPr>
            <a:r>
              <a:rPr lang="en" u="sng">
                <a:solidFill>
                  <a:schemeClr val="hlink"/>
                </a:solidFill>
                <a:hlinkClick r:id="rId5"/>
              </a:rPr>
              <a:t>College Park Development Dashboard</a:t>
            </a:r>
            <a:endParaRPr/>
          </a:p>
        </p:txBody>
      </p:sp>
      <p:pic>
        <p:nvPicPr>
          <p:cNvPr id="242" name="Google Shape;242;p33"/>
          <p:cNvPicPr preferRelativeResize="0"/>
          <p:nvPr/>
        </p:nvPicPr>
        <p:blipFill>
          <a:blip r:embed="rId6">
            <a:alphaModFix/>
          </a:blip>
          <a:stretch>
            <a:fillRect/>
          </a:stretch>
        </p:blipFill>
        <p:spPr>
          <a:xfrm>
            <a:off x="4799700" y="877850"/>
            <a:ext cx="4032600" cy="4032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4"/>
          <p:cNvSpPr txBox="1"/>
          <p:nvPr>
            <p:ph type="title"/>
          </p:nvPr>
        </p:nvSpPr>
        <p:spPr>
          <a:xfrm>
            <a:off x="-247375" y="179250"/>
            <a:ext cx="69315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Events Committee Director Report</a:t>
            </a:r>
            <a:endParaRPr/>
          </a:p>
        </p:txBody>
      </p:sp>
      <p:sp>
        <p:nvSpPr>
          <p:cNvPr id="248" name="Google Shape;248;p34"/>
          <p:cNvSpPr txBox="1"/>
          <p:nvPr>
            <p:ph idx="1" type="body"/>
          </p:nvPr>
        </p:nvSpPr>
        <p:spPr>
          <a:xfrm>
            <a:off x="352775" y="1010550"/>
            <a:ext cx="4219200" cy="39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North College Park Events</a:t>
            </a:r>
            <a:endParaRPr sz="1700"/>
          </a:p>
          <a:p>
            <a:pPr indent="-336550" lvl="0" marL="457200" rtl="0" algn="l">
              <a:spcBef>
                <a:spcPts val="1600"/>
              </a:spcBef>
              <a:spcAft>
                <a:spcPts val="0"/>
              </a:spcAft>
              <a:buSzPts val="1700"/>
              <a:buChar char="●"/>
            </a:pPr>
            <a:r>
              <a:rPr b="1" lang="en" sz="1700"/>
              <a:t>Hollywood Farmers Market</a:t>
            </a:r>
            <a:endParaRPr sz="1700"/>
          </a:p>
          <a:p>
            <a:pPr indent="-336550" lvl="0" marL="457200" rtl="0" algn="l">
              <a:spcBef>
                <a:spcPts val="0"/>
              </a:spcBef>
              <a:spcAft>
                <a:spcPts val="0"/>
              </a:spcAft>
              <a:buSzPts val="1700"/>
              <a:buChar char="●"/>
            </a:pPr>
            <a:r>
              <a:rPr lang="en" sz="1700"/>
              <a:t>Returns Saturday, April 11th</a:t>
            </a:r>
            <a:endParaRPr sz="1700"/>
          </a:p>
          <a:p>
            <a:pPr indent="-336550" lvl="0" marL="457200" rtl="0" algn="l">
              <a:spcBef>
                <a:spcPts val="0"/>
              </a:spcBef>
              <a:spcAft>
                <a:spcPts val="0"/>
              </a:spcAft>
              <a:buSzPts val="1700"/>
              <a:buChar char="●"/>
            </a:pPr>
            <a:r>
              <a:rPr lang="en" sz="1700"/>
              <a:t>Saturday, 10am-2pm, Mom’s Parking Lot</a:t>
            </a:r>
            <a:endParaRPr sz="1700"/>
          </a:p>
          <a:p>
            <a:pPr indent="-336550" lvl="1" marL="914400" rtl="0" algn="l">
              <a:spcBef>
                <a:spcPts val="0"/>
              </a:spcBef>
              <a:spcAft>
                <a:spcPts val="0"/>
              </a:spcAft>
              <a:buSzPts val="1700"/>
              <a:buChar char="○"/>
            </a:pPr>
            <a:r>
              <a:rPr lang="en" sz="1700"/>
              <a:t>Food &amp; produce vendors</a:t>
            </a:r>
            <a:endParaRPr sz="1700"/>
          </a:p>
          <a:p>
            <a:pPr indent="-336550" lvl="1" marL="914400" rtl="0" algn="l">
              <a:spcBef>
                <a:spcPts val="0"/>
              </a:spcBef>
              <a:spcAft>
                <a:spcPts val="0"/>
              </a:spcAft>
              <a:buSzPts val="1700"/>
              <a:buChar char="○"/>
            </a:pPr>
            <a:r>
              <a:rPr lang="en" sz="1700"/>
              <a:t>Arts &amp; crafts</a:t>
            </a:r>
            <a:endParaRPr sz="1700"/>
          </a:p>
          <a:p>
            <a:pPr indent="-336550" lvl="1" marL="914400" rtl="0" algn="l">
              <a:spcBef>
                <a:spcPts val="0"/>
              </a:spcBef>
              <a:spcAft>
                <a:spcPts val="0"/>
              </a:spcAft>
              <a:buSzPts val="1700"/>
              <a:buChar char="○"/>
            </a:pPr>
            <a:r>
              <a:rPr lang="en" sz="1700"/>
              <a:t>Music</a:t>
            </a:r>
            <a:endParaRPr sz="1700"/>
          </a:p>
          <a:p>
            <a:pPr indent="-336550" lvl="1" marL="914400" rtl="0" algn="l">
              <a:spcBef>
                <a:spcPts val="0"/>
              </a:spcBef>
              <a:spcAft>
                <a:spcPts val="0"/>
              </a:spcAft>
              <a:buSzPts val="1700"/>
              <a:buChar char="○"/>
            </a:pPr>
            <a:r>
              <a:rPr lang="en" sz="1700"/>
              <a:t>Local businesses</a:t>
            </a:r>
            <a:endParaRPr sz="1700"/>
          </a:p>
          <a:p>
            <a:pPr indent="0" lvl="0" marL="914400" rtl="0" algn="l">
              <a:spcBef>
                <a:spcPts val="1600"/>
              </a:spcBef>
              <a:spcAft>
                <a:spcPts val="0"/>
              </a:spcAft>
              <a:buNone/>
            </a:pPr>
            <a:r>
              <a:t/>
            </a:r>
            <a:endParaRPr sz="1700"/>
          </a:p>
          <a:p>
            <a:pPr indent="0" lvl="0" marL="0" rtl="0" algn="l">
              <a:spcBef>
                <a:spcPts val="1600"/>
              </a:spcBef>
              <a:spcAft>
                <a:spcPts val="1600"/>
              </a:spcAft>
              <a:buNone/>
            </a:pPr>
            <a:r>
              <a:t/>
            </a:r>
            <a:endParaRPr sz="1700"/>
          </a:p>
        </p:txBody>
      </p:sp>
      <p:pic>
        <p:nvPicPr>
          <p:cNvPr id="249" name="Google Shape;249;p34"/>
          <p:cNvPicPr preferRelativeResize="0"/>
          <p:nvPr/>
        </p:nvPicPr>
        <p:blipFill>
          <a:blip r:embed="rId3">
            <a:alphaModFix/>
          </a:blip>
          <a:stretch>
            <a:fillRect/>
          </a:stretch>
        </p:blipFill>
        <p:spPr>
          <a:xfrm>
            <a:off x="5329100" y="1155100"/>
            <a:ext cx="2963976" cy="3814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ph type="title"/>
          </p:nvPr>
        </p:nvSpPr>
        <p:spPr>
          <a:xfrm>
            <a:off x="-247375" y="179250"/>
            <a:ext cx="69315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Events Committee Director Report</a:t>
            </a:r>
            <a:endParaRPr/>
          </a:p>
        </p:txBody>
      </p:sp>
      <p:sp>
        <p:nvSpPr>
          <p:cNvPr id="255" name="Google Shape;255;p35"/>
          <p:cNvSpPr txBox="1"/>
          <p:nvPr>
            <p:ph idx="1" type="body"/>
          </p:nvPr>
        </p:nvSpPr>
        <p:spPr>
          <a:xfrm>
            <a:off x="352775" y="1010550"/>
            <a:ext cx="4219200" cy="39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North College Park Events</a:t>
            </a:r>
            <a:endParaRPr sz="1700"/>
          </a:p>
          <a:p>
            <a:pPr indent="-336550" lvl="0" marL="457200" rtl="0" algn="l">
              <a:spcBef>
                <a:spcPts val="1600"/>
              </a:spcBef>
              <a:spcAft>
                <a:spcPts val="0"/>
              </a:spcAft>
              <a:buSzPts val="1700"/>
              <a:buChar char="●"/>
            </a:pPr>
            <a:r>
              <a:rPr lang="en" sz="1700"/>
              <a:t>Hey, Hollywood (Presented by the NCPCA)</a:t>
            </a:r>
            <a:endParaRPr sz="1700"/>
          </a:p>
          <a:p>
            <a:pPr indent="-336550" lvl="0" marL="457200" rtl="0" algn="l">
              <a:spcBef>
                <a:spcPts val="0"/>
              </a:spcBef>
              <a:spcAft>
                <a:spcPts val="0"/>
              </a:spcAft>
              <a:buSzPts val="1700"/>
              <a:buChar char="●"/>
            </a:pPr>
            <a:r>
              <a:rPr lang="en" sz="1700"/>
              <a:t>Returns Saturday, May 30th</a:t>
            </a:r>
            <a:endParaRPr sz="1700"/>
          </a:p>
          <a:p>
            <a:pPr indent="-336550" lvl="0" marL="457200" rtl="0" algn="l">
              <a:spcBef>
                <a:spcPts val="0"/>
              </a:spcBef>
              <a:spcAft>
                <a:spcPts val="0"/>
              </a:spcAft>
              <a:buSzPts val="1700"/>
              <a:buChar char="●"/>
            </a:pPr>
            <a:r>
              <a:rPr lang="en" sz="1700"/>
              <a:t>Saturday, 1:00 pm- 4:00 pm, Four Corners Intersection of Rhode Island &amp; Edgewood</a:t>
            </a:r>
            <a:endParaRPr sz="1700"/>
          </a:p>
          <a:p>
            <a:pPr indent="-336550" lvl="1" marL="914400" rtl="0" algn="l">
              <a:spcBef>
                <a:spcPts val="0"/>
              </a:spcBef>
              <a:spcAft>
                <a:spcPts val="0"/>
              </a:spcAft>
              <a:buSzPts val="1700"/>
              <a:buChar char="○"/>
            </a:pPr>
            <a:r>
              <a:rPr lang="en" sz="1700"/>
              <a:t>Ice Cream &amp; refreshments</a:t>
            </a:r>
            <a:endParaRPr sz="1700"/>
          </a:p>
          <a:p>
            <a:pPr indent="-336550" lvl="1" marL="914400" rtl="0" algn="l">
              <a:spcBef>
                <a:spcPts val="0"/>
              </a:spcBef>
              <a:spcAft>
                <a:spcPts val="0"/>
              </a:spcAft>
              <a:buSzPts val="1700"/>
              <a:buChar char="○"/>
            </a:pPr>
            <a:r>
              <a:rPr lang="en" sz="1700"/>
              <a:t>Arts &amp; crafts</a:t>
            </a:r>
            <a:endParaRPr sz="1700"/>
          </a:p>
          <a:p>
            <a:pPr indent="-336550" lvl="1" marL="914400" rtl="0" algn="l">
              <a:spcBef>
                <a:spcPts val="0"/>
              </a:spcBef>
              <a:spcAft>
                <a:spcPts val="0"/>
              </a:spcAft>
              <a:buClr>
                <a:schemeClr val="accent5"/>
              </a:buClr>
              <a:buSzPts val="1700"/>
              <a:buChar char="○"/>
            </a:pPr>
            <a:r>
              <a:rPr b="1" lang="en" sz="1700">
                <a:solidFill>
                  <a:schemeClr val="accent5"/>
                </a:solidFill>
              </a:rPr>
              <a:t>Free Admission</a:t>
            </a:r>
            <a:endParaRPr b="1" sz="1700">
              <a:solidFill>
                <a:schemeClr val="accent5"/>
              </a:solidFill>
            </a:endParaRPr>
          </a:p>
          <a:p>
            <a:pPr indent="0" lvl="0" marL="0" rtl="0" algn="l">
              <a:spcBef>
                <a:spcPts val="1600"/>
              </a:spcBef>
              <a:spcAft>
                <a:spcPts val="0"/>
              </a:spcAft>
              <a:buNone/>
            </a:pPr>
            <a:r>
              <a:rPr lang="en" sz="1700"/>
              <a:t>Come join us and your neighbors to celebrate our wonderful community!</a:t>
            </a:r>
            <a:endParaRPr sz="1700"/>
          </a:p>
          <a:p>
            <a:pPr indent="0" lvl="0" marL="0" rtl="0" algn="l">
              <a:spcBef>
                <a:spcPts val="1600"/>
              </a:spcBef>
              <a:spcAft>
                <a:spcPts val="1600"/>
              </a:spcAft>
              <a:buNone/>
            </a:pPr>
            <a:r>
              <a:t/>
            </a:r>
            <a:endParaRPr sz="1700"/>
          </a:p>
        </p:txBody>
      </p:sp>
      <p:pic>
        <p:nvPicPr>
          <p:cNvPr id="256" name="Google Shape;256;p35"/>
          <p:cNvPicPr preferRelativeResize="0"/>
          <p:nvPr/>
        </p:nvPicPr>
        <p:blipFill>
          <a:blip r:embed="rId3">
            <a:alphaModFix/>
          </a:blip>
          <a:stretch>
            <a:fillRect/>
          </a:stretch>
        </p:blipFill>
        <p:spPr>
          <a:xfrm>
            <a:off x="5869250" y="1010550"/>
            <a:ext cx="2959160" cy="3828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title"/>
          </p:nvPr>
        </p:nvSpPr>
        <p:spPr>
          <a:xfrm>
            <a:off x="-247375" y="179250"/>
            <a:ext cx="69315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Events Committee Director Report</a:t>
            </a:r>
            <a:endParaRPr/>
          </a:p>
        </p:txBody>
      </p:sp>
      <p:sp>
        <p:nvSpPr>
          <p:cNvPr id="262" name="Google Shape;262;p36"/>
          <p:cNvSpPr txBox="1"/>
          <p:nvPr>
            <p:ph idx="1" type="body"/>
          </p:nvPr>
        </p:nvSpPr>
        <p:spPr>
          <a:xfrm>
            <a:off x="352775" y="1010550"/>
            <a:ext cx="4219200" cy="39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North College Park Events</a:t>
            </a:r>
            <a:endParaRPr sz="1700"/>
          </a:p>
          <a:p>
            <a:pPr indent="0" lvl="0" marL="0" rtl="0" algn="l">
              <a:spcBef>
                <a:spcPts val="1600"/>
              </a:spcBef>
              <a:spcAft>
                <a:spcPts val="0"/>
              </a:spcAft>
              <a:buNone/>
            </a:pPr>
            <a:r>
              <a:rPr b="1" lang="en" sz="1700">
                <a:solidFill>
                  <a:schemeClr val="accent5"/>
                </a:solidFill>
              </a:rPr>
              <a:t>Know anyone interested in helping or volunteering services for this event (i.e. busking, poetry, demos)? </a:t>
            </a:r>
            <a:endParaRPr b="1" sz="1700">
              <a:solidFill>
                <a:schemeClr val="accent5"/>
              </a:solidFill>
            </a:endParaRPr>
          </a:p>
          <a:p>
            <a:pPr indent="0" lvl="0" marL="0" rtl="0" algn="l">
              <a:spcBef>
                <a:spcPts val="1600"/>
              </a:spcBef>
              <a:spcAft>
                <a:spcPts val="0"/>
              </a:spcAft>
              <a:buNone/>
            </a:pPr>
            <a:r>
              <a:rPr b="1" lang="en" sz="1700">
                <a:solidFill>
                  <a:schemeClr val="accent5"/>
                </a:solidFill>
              </a:rPr>
              <a:t>Please contact ncpcivic@gmail.com</a:t>
            </a:r>
            <a:endParaRPr b="1" sz="1700">
              <a:solidFill>
                <a:schemeClr val="accent5"/>
              </a:solidFill>
            </a:endParaRPr>
          </a:p>
          <a:p>
            <a:pPr indent="0" lvl="0" marL="914400" rtl="0" algn="l">
              <a:spcBef>
                <a:spcPts val="1600"/>
              </a:spcBef>
              <a:spcAft>
                <a:spcPts val="0"/>
              </a:spcAft>
              <a:buNone/>
            </a:pPr>
            <a:r>
              <a:t/>
            </a:r>
            <a:endParaRPr sz="1700"/>
          </a:p>
          <a:p>
            <a:pPr indent="0" lvl="0" marL="0" rtl="0" algn="l">
              <a:spcBef>
                <a:spcPts val="1600"/>
              </a:spcBef>
              <a:spcAft>
                <a:spcPts val="1600"/>
              </a:spcAft>
              <a:buNone/>
            </a:pPr>
            <a:r>
              <a:t/>
            </a:r>
            <a:endParaRPr sz="1700"/>
          </a:p>
        </p:txBody>
      </p:sp>
      <p:pic>
        <p:nvPicPr>
          <p:cNvPr id="263" name="Google Shape;263;p36"/>
          <p:cNvPicPr preferRelativeResize="0"/>
          <p:nvPr/>
        </p:nvPicPr>
        <p:blipFill>
          <a:blip r:embed="rId3">
            <a:alphaModFix/>
          </a:blip>
          <a:stretch>
            <a:fillRect/>
          </a:stretch>
        </p:blipFill>
        <p:spPr>
          <a:xfrm>
            <a:off x="5869250" y="1010550"/>
            <a:ext cx="2959160" cy="3828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7" name="Shape 267"/>
        <p:cNvGrpSpPr/>
        <p:nvPr/>
      </p:nvGrpSpPr>
      <p:grpSpPr>
        <a:xfrm>
          <a:off x="0" y="0"/>
          <a:ext cx="0" cy="0"/>
          <a:chOff x="0" y="0"/>
          <a:chExt cx="0" cy="0"/>
        </a:xfrm>
      </p:grpSpPr>
      <p:sp>
        <p:nvSpPr>
          <p:cNvPr id="268" name="Google Shape;268;p37"/>
          <p:cNvSpPr txBox="1"/>
          <p:nvPr>
            <p:ph type="title"/>
          </p:nvPr>
        </p:nvSpPr>
        <p:spPr>
          <a:xfrm>
            <a:off x="-247375" y="179250"/>
            <a:ext cx="69315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Events Committee Director Report</a:t>
            </a:r>
            <a:endParaRPr/>
          </a:p>
        </p:txBody>
      </p:sp>
      <p:sp>
        <p:nvSpPr>
          <p:cNvPr id="269" name="Google Shape;269;p37"/>
          <p:cNvSpPr txBox="1"/>
          <p:nvPr>
            <p:ph idx="1" type="body"/>
          </p:nvPr>
        </p:nvSpPr>
        <p:spPr>
          <a:xfrm>
            <a:off x="352775" y="1010550"/>
            <a:ext cx="4219200" cy="39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North College Park Events</a:t>
            </a:r>
            <a:endParaRPr sz="1700"/>
          </a:p>
          <a:p>
            <a:pPr indent="0" lvl="0" marL="0" rtl="0" algn="l">
              <a:spcBef>
                <a:spcPts val="1600"/>
              </a:spcBef>
              <a:spcAft>
                <a:spcPts val="0"/>
              </a:spcAft>
              <a:buNone/>
            </a:pPr>
            <a:r>
              <a:rPr b="1" lang="en" sz="1700"/>
              <a:t>NCPCA Potluck </a:t>
            </a:r>
            <a:r>
              <a:rPr lang="en" sz="1700"/>
              <a:t>Thursday, December 11th, 8:30pm, Davis Hall</a:t>
            </a:r>
            <a:endParaRPr sz="1700"/>
          </a:p>
          <a:p>
            <a:pPr indent="-336550" lvl="0" marL="457200" rtl="0" algn="l">
              <a:spcBef>
                <a:spcPts val="1600"/>
              </a:spcBef>
              <a:spcAft>
                <a:spcPts val="0"/>
              </a:spcAft>
              <a:buSzPts val="1700"/>
              <a:buChar char="●"/>
            </a:pPr>
            <a:r>
              <a:rPr lang="en" sz="1700"/>
              <a:t>Continuing our annual tradition of celebrating North College Park during the holiday season. We’ll have food, drinks, and light refreshments. Swing by, say hi, grab some food, and mingle with members of our wonderful community.</a:t>
            </a:r>
            <a:endParaRPr sz="1700"/>
          </a:p>
          <a:p>
            <a:pPr indent="0" lvl="0" marL="914400" rtl="0" algn="l">
              <a:spcBef>
                <a:spcPts val="1600"/>
              </a:spcBef>
              <a:spcAft>
                <a:spcPts val="0"/>
              </a:spcAft>
              <a:buNone/>
            </a:pPr>
            <a:r>
              <a:t/>
            </a:r>
            <a:endParaRPr sz="1700"/>
          </a:p>
          <a:p>
            <a:pPr indent="0" lvl="0" marL="0" rtl="0" algn="l">
              <a:spcBef>
                <a:spcPts val="1600"/>
              </a:spcBef>
              <a:spcAft>
                <a:spcPts val="1600"/>
              </a:spcAft>
              <a:buNone/>
            </a:pPr>
            <a:r>
              <a:t/>
            </a:r>
            <a:endParaRPr sz="1700"/>
          </a:p>
        </p:txBody>
      </p:sp>
      <p:pic>
        <p:nvPicPr>
          <p:cNvPr id="270" name="Google Shape;270;p37"/>
          <p:cNvPicPr preferRelativeResize="0"/>
          <p:nvPr/>
        </p:nvPicPr>
        <p:blipFill>
          <a:blip r:embed="rId3">
            <a:alphaModFix/>
          </a:blip>
          <a:stretch>
            <a:fillRect/>
          </a:stretch>
        </p:blipFill>
        <p:spPr>
          <a:xfrm>
            <a:off x="4799700" y="877850"/>
            <a:ext cx="4032600" cy="4032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8"/>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276" name="Google Shape;276;p38"/>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Friday Night Live!</a:t>
            </a:r>
            <a:r>
              <a:rPr lang="en" sz="1700"/>
              <a:t> - Friday, June 12, 6:00 pm - 8:30 pm at City Hall Plaza</a:t>
            </a:r>
            <a:endParaRPr sz="1700"/>
          </a:p>
          <a:p>
            <a:pPr indent="0" lvl="0" marL="0" rtl="0" algn="l">
              <a:spcBef>
                <a:spcPts val="1600"/>
              </a:spcBef>
              <a:spcAft>
                <a:spcPts val="0"/>
              </a:spcAft>
              <a:buNone/>
            </a:pPr>
            <a:r>
              <a:rPr lang="en" sz="1700"/>
              <a:t>Performer: Dead Flowers</a:t>
            </a:r>
            <a:endParaRPr sz="1700"/>
          </a:p>
          <a:p>
            <a:pPr indent="-336550" lvl="0" marL="1828800" rtl="0" algn="l">
              <a:spcBef>
                <a:spcPts val="1600"/>
              </a:spcBef>
              <a:spcAft>
                <a:spcPts val="0"/>
              </a:spcAft>
              <a:buSzPts val="1700"/>
              <a:buChar char="●"/>
            </a:pPr>
            <a:r>
              <a:rPr lang="en" sz="1700">
                <a:solidFill>
                  <a:srgbClr val="333333"/>
                </a:solidFill>
                <a:highlight>
                  <a:srgbClr val="FFFFFF"/>
                </a:highlight>
              </a:rPr>
              <a:t>Join us on the Plaza at City Hall for College Park's favorite summer concert series, Friday Night LIVE! On select Fridays from May through August, live bands will take the stage with bold beats from diverse musical genres. From funky grooves to rock anthems, we've got the soundtrack for your Friday night. </a:t>
            </a:r>
            <a:endParaRPr sz="1700"/>
          </a:p>
          <a:p>
            <a:pPr indent="-336550" lvl="0" marL="1828800" rtl="0" algn="l">
              <a:spcBef>
                <a:spcPts val="0"/>
              </a:spcBef>
              <a:spcAft>
                <a:spcPts val="0"/>
              </a:spcAft>
              <a:buSzPts val="1700"/>
              <a:buChar char="●"/>
            </a:pPr>
            <a:r>
              <a:rPr lang="en" sz="1700">
                <a:solidFill>
                  <a:srgbClr val="333333"/>
                </a:solidFill>
                <a:highlight>
                  <a:srgbClr val="FFFFFF"/>
                </a:highlight>
              </a:rPr>
              <a:t>Admission is free and free parking will be available at the Downtown Parking Garage at the corner of Yale Ave. and Knox Road during the event. </a:t>
            </a:r>
            <a:endParaRPr sz="1700">
              <a:solidFill>
                <a:srgbClr val="333333"/>
              </a:solidFill>
              <a:highlight>
                <a:srgbClr val="FFFFFF"/>
              </a:highlight>
            </a:endParaRPr>
          </a:p>
          <a:p>
            <a:pPr indent="0" lvl="0" marL="0" rtl="0" algn="l">
              <a:spcBef>
                <a:spcPts val="1600"/>
              </a:spcBef>
              <a:spcAft>
                <a:spcPts val="1600"/>
              </a:spcAft>
              <a:buNone/>
            </a:pPr>
            <a:r>
              <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9"/>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282" name="Google Shape;282;p39"/>
          <p:cNvSpPr txBox="1"/>
          <p:nvPr>
            <p:ph idx="1" type="body"/>
          </p:nvPr>
        </p:nvSpPr>
        <p:spPr>
          <a:xfrm>
            <a:off x="311700" y="686100"/>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Spring Street Fair</a:t>
            </a:r>
            <a:r>
              <a:rPr lang="en" sz="1700"/>
              <a:t> - Sunday, May 17, 12:00 pm - 4:00 pm at Davis Hall</a:t>
            </a:r>
            <a:endParaRPr sz="1700"/>
          </a:p>
          <a:p>
            <a:pPr indent="-336550" lvl="0" marL="1828800" rtl="0" algn="l">
              <a:spcBef>
                <a:spcPts val="1600"/>
              </a:spcBef>
              <a:spcAft>
                <a:spcPts val="0"/>
              </a:spcAft>
              <a:buSzPts val="1700"/>
              <a:buChar char="●"/>
            </a:pPr>
            <a:r>
              <a:rPr lang="en" sz="1700">
                <a:solidFill>
                  <a:srgbClr val="333333"/>
                </a:solidFill>
                <a:highlight>
                  <a:srgbClr val="FFFFFF"/>
                </a:highlight>
              </a:rPr>
              <a:t>Join us for a vibrant afternoon of fun, food, and creativity at the second annual </a:t>
            </a:r>
            <a:r>
              <a:rPr b="1" lang="en" sz="1700">
                <a:solidFill>
                  <a:srgbClr val="333333"/>
                </a:solidFill>
                <a:highlight>
                  <a:srgbClr val="FFFFFF"/>
                </a:highlight>
              </a:rPr>
              <a:t>Spring Street Fair</a:t>
            </a:r>
            <a:r>
              <a:rPr lang="en" sz="1700">
                <a:solidFill>
                  <a:srgbClr val="333333"/>
                </a:solidFill>
                <a:highlight>
                  <a:srgbClr val="FFFFFF"/>
                </a:highlight>
              </a:rPr>
              <a:t> in College Park! </a:t>
            </a:r>
            <a:endParaRPr sz="1700">
              <a:solidFill>
                <a:srgbClr val="333333"/>
              </a:solidFill>
              <a:highlight>
                <a:srgbClr val="FFFFFF"/>
              </a:highlight>
            </a:endParaRPr>
          </a:p>
          <a:p>
            <a:pPr indent="-336550" lvl="0" marL="1828800" rtl="0" algn="l">
              <a:spcBef>
                <a:spcPts val="0"/>
              </a:spcBef>
              <a:spcAft>
                <a:spcPts val="0"/>
              </a:spcAft>
              <a:buSzPts val="1700"/>
              <a:buChar char="●"/>
            </a:pPr>
            <a:r>
              <a:rPr lang="en" sz="1700">
                <a:solidFill>
                  <a:srgbClr val="333333"/>
                </a:solidFill>
                <a:highlight>
                  <a:srgbClr val="FFFFFF"/>
                </a:highlight>
              </a:rPr>
              <a:t>On </a:t>
            </a:r>
            <a:r>
              <a:rPr b="1" lang="en" sz="1700">
                <a:solidFill>
                  <a:srgbClr val="333333"/>
                </a:solidFill>
                <a:highlight>
                  <a:srgbClr val="FFFFFF"/>
                </a:highlight>
              </a:rPr>
              <a:t>Sunday, May 17th</a:t>
            </a:r>
            <a:r>
              <a:rPr lang="en" sz="1700">
                <a:solidFill>
                  <a:srgbClr val="333333"/>
                </a:solidFill>
                <a:highlight>
                  <a:srgbClr val="FFFFFF"/>
                </a:highlight>
              </a:rPr>
              <a:t>, from </a:t>
            </a:r>
            <a:r>
              <a:rPr b="1" lang="en" sz="1700">
                <a:solidFill>
                  <a:srgbClr val="333333"/>
                </a:solidFill>
                <a:highlight>
                  <a:srgbClr val="FFFFFF"/>
                </a:highlight>
              </a:rPr>
              <a:t>12:00 PM to 4:00 PM</a:t>
            </a:r>
            <a:r>
              <a:rPr lang="en" sz="1700">
                <a:solidFill>
                  <a:srgbClr val="333333"/>
                </a:solidFill>
                <a:highlight>
                  <a:srgbClr val="FFFFFF"/>
                </a:highlight>
              </a:rPr>
              <a:t>, celebrate the season with your community at </a:t>
            </a:r>
            <a:r>
              <a:rPr b="1" lang="en" sz="1700">
                <a:solidFill>
                  <a:srgbClr val="333333"/>
                </a:solidFill>
                <a:highlight>
                  <a:srgbClr val="FFFFFF"/>
                </a:highlight>
              </a:rPr>
              <a:t>9217 51st Ave, College Park, MD 20740</a:t>
            </a:r>
            <a:r>
              <a:rPr lang="en" sz="1700">
                <a:solidFill>
                  <a:srgbClr val="333333"/>
                </a:solidFill>
                <a:highlight>
                  <a:srgbClr val="FFFFFF"/>
                </a:highlight>
              </a:rPr>
              <a:t>.</a:t>
            </a:r>
            <a:endParaRPr sz="1700">
              <a:solidFill>
                <a:srgbClr val="333333"/>
              </a:solidFill>
              <a:highlight>
                <a:srgbClr val="FFFFFF"/>
              </a:highlight>
            </a:endParaRPr>
          </a:p>
          <a:p>
            <a:pPr indent="-336550" lvl="0" marL="1828800" rtl="0" algn="l">
              <a:spcBef>
                <a:spcPts val="0"/>
              </a:spcBef>
              <a:spcAft>
                <a:spcPts val="0"/>
              </a:spcAft>
              <a:buSzPts val="1700"/>
              <a:buChar char="●"/>
            </a:pPr>
            <a:r>
              <a:rPr lang="en" sz="1700">
                <a:solidFill>
                  <a:srgbClr val="333333"/>
                </a:solidFill>
                <a:highlight>
                  <a:srgbClr val="FFFFFF"/>
                </a:highlight>
              </a:rPr>
              <a:t>This family-friendly event will feature a variety of exciting activities for all ages! </a:t>
            </a:r>
            <a:endParaRPr sz="1700">
              <a:solidFill>
                <a:srgbClr val="333333"/>
              </a:solidFill>
              <a:highlight>
                <a:srgbClr val="FFFFFF"/>
              </a:highlight>
            </a:endParaRPr>
          </a:p>
          <a:p>
            <a:pPr indent="0" lvl="0" marL="0" rtl="0" algn="l">
              <a:spcBef>
                <a:spcPts val="500"/>
              </a:spcBef>
              <a:spcAft>
                <a:spcPts val="0"/>
              </a:spcAft>
              <a:buNone/>
            </a:pPr>
            <a:r>
              <a:t/>
            </a:r>
            <a:endParaRPr sz="1700">
              <a:solidFill>
                <a:srgbClr val="333333"/>
              </a:solidFill>
              <a:highlight>
                <a:srgbClr val="FFFFFF"/>
              </a:highlight>
            </a:endParaRPr>
          </a:p>
          <a:p>
            <a:pPr indent="0" lvl="0" marL="0" rtl="0" algn="l">
              <a:spcBef>
                <a:spcPts val="1600"/>
              </a:spcBef>
              <a:spcAft>
                <a:spcPts val="1600"/>
              </a:spcAft>
              <a:buNone/>
            </a:pPr>
            <a:r>
              <a:t/>
            </a:r>
            <a:endParaRPr sz="1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0"/>
          <p:cNvSpPr txBox="1"/>
          <p:nvPr>
            <p:ph type="title"/>
          </p:nvPr>
        </p:nvSpPr>
        <p:spPr>
          <a:xfrm>
            <a:off x="311700" y="0"/>
            <a:ext cx="8520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City Events</a:t>
            </a:r>
            <a:endParaRPr/>
          </a:p>
        </p:txBody>
      </p:sp>
      <p:sp>
        <p:nvSpPr>
          <p:cNvPr id="288" name="Google Shape;288;p40"/>
          <p:cNvSpPr txBox="1"/>
          <p:nvPr>
            <p:ph idx="1" type="body"/>
          </p:nvPr>
        </p:nvSpPr>
        <p:spPr>
          <a:xfrm>
            <a:off x="311700" y="559575"/>
            <a:ext cx="8520600" cy="446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222222"/>
                </a:solidFill>
                <a:highlight>
                  <a:srgbClr val="FFFFFF"/>
                </a:highlight>
                <a:latin typeface="Arial"/>
                <a:ea typeface="Arial"/>
                <a:cs typeface="Arial"/>
                <a:sym typeface="Arial"/>
              </a:rPr>
              <a:t>Social Activities for Older Adults Launched by WISE Connect</a:t>
            </a:r>
            <a:endParaRPr b="1" sz="1100">
              <a:solidFill>
                <a:srgbClr val="222222"/>
              </a:solidFill>
              <a:highlight>
                <a:srgbClr val="FFFFFF"/>
              </a:highlight>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From coffee meetups to board games to art sessions, this group is free to join and welcomes you!</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WISE Connect (</a:t>
            </a:r>
            <a:r>
              <a:rPr lang="en" sz="1200" u="sng">
                <a:solidFill>
                  <a:srgbClr val="1155CC"/>
                </a:solidFill>
                <a:highlight>
                  <a:srgbClr val="FFFFFF"/>
                </a:highlight>
                <a:latin typeface="Arial"/>
                <a:ea typeface="Arial"/>
                <a:cs typeface="Arial"/>
                <a:sym typeface="Arial"/>
                <a:hlinkClick r:id="rId3">
                  <a:extLst>
                    <a:ext uri="{A12FA001-AC4F-418D-AE19-62706E023703}">
                      <ahyp:hlinkClr val="tx"/>
                    </a:ext>
                  </a:extLst>
                </a:hlinkClick>
              </a:rPr>
              <a:t>www.wisecities.us</a:t>
            </a:r>
            <a:r>
              <a:rPr lang="en" sz="1200">
                <a:solidFill>
                  <a:srgbClr val="222222"/>
                </a:solidFill>
                <a:highlight>
                  <a:srgbClr val="FFFFFF"/>
                </a:highlight>
                <a:latin typeface="Arial"/>
                <a:ea typeface="Arial"/>
                <a:cs typeface="Arial"/>
                <a:sym typeface="Arial"/>
              </a:rPr>
              <a:t>) was founded by UMD alumni to foster connection, engagement, and fulfillment all life long. This year, the City of College Park is partnering with WISE Connect to offer social and recreational activities for residents over age 55.</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The initiative engages local businesses to host the group, offering discounts and age-friendly setups. Participating businesses starting September include Proteus Brews, The Greene Turtle, The Board &amp; Brew, Sardi's, Dog Haus Biergarten, Shop Made in MD, Bowlero, Ledo Pizza, with more to come. Have a favorite spot to meet? Let the team know!</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Social connection is key to good health! Come meet new people, get special discounts, explore new places, and have fun! Rides to events will be arranged as needed to ensure transportation is not a barrier to participating.</a:t>
            </a:r>
            <a:endParaRPr sz="1200">
              <a:latin typeface="Arial"/>
              <a:ea typeface="Arial"/>
              <a:cs typeface="Arial"/>
              <a:sym typeface="Arial"/>
            </a:endParaRPr>
          </a:p>
          <a:p>
            <a:pPr indent="0" lvl="0" marL="0" rtl="0" algn="l">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The calendar of upcoming events can be found at </a:t>
            </a:r>
            <a:r>
              <a:rPr lang="en" sz="1200" u="sng">
                <a:solidFill>
                  <a:srgbClr val="1155CC"/>
                </a:solidFill>
                <a:highlight>
                  <a:srgbClr val="FFFFFF"/>
                </a:highlight>
                <a:latin typeface="Arial"/>
                <a:ea typeface="Arial"/>
                <a:cs typeface="Arial"/>
                <a:sym typeface="Arial"/>
                <a:hlinkClick r:id="rId4">
                  <a:extLst>
                    <a:ext uri="{A12FA001-AC4F-418D-AE19-62706E023703}">
                      <ahyp:hlinkClr val="tx"/>
                    </a:ext>
                  </a:extLst>
                </a:hlinkClick>
              </a:rPr>
              <a:t>https://wiseconnect.us/</a:t>
            </a:r>
            <a:r>
              <a:rPr lang="en" sz="1200">
                <a:solidFill>
                  <a:srgbClr val="222222"/>
                </a:solidFill>
                <a:highlight>
                  <a:srgbClr val="FFFFFF"/>
                </a:highlight>
                <a:latin typeface="Arial"/>
                <a:ea typeface="Arial"/>
                <a:cs typeface="Arial"/>
                <a:sym typeface="Arial"/>
              </a:rPr>
              <a:t> or in the Facebook group at </a:t>
            </a:r>
            <a:r>
              <a:rPr lang="en" sz="1200" u="sng">
                <a:solidFill>
                  <a:srgbClr val="1155CC"/>
                </a:solidFill>
                <a:highlight>
                  <a:srgbClr val="FFFFFF"/>
                </a:highlight>
                <a:latin typeface="Arial"/>
                <a:ea typeface="Arial"/>
                <a:cs typeface="Arial"/>
                <a:sym typeface="Arial"/>
                <a:hlinkClick r:id="rId5">
                  <a:extLst>
                    <a:ext uri="{A12FA001-AC4F-418D-AE19-62706E023703}">
                      <ahyp:hlinkClr val="tx"/>
                    </a:ext>
                  </a:extLst>
                </a:hlinkClick>
              </a:rPr>
              <a:t>https://www.facebook.com/groups/cpwiseevents</a:t>
            </a:r>
            <a:r>
              <a:rPr lang="en" sz="1200">
                <a:solidFill>
                  <a:srgbClr val="222222"/>
                </a:solidFill>
                <a:highlight>
                  <a:srgbClr val="FFFFFF"/>
                </a:highlight>
                <a:latin typeface="Arial"/>
                <a:ea typeface="Arial"/>
                <a:cs typeface="Arial"/>
                <a:sym typeface="Arial"/>
              </a:rPr>
              <a:t>, as well as in the attached PDF.</a:t>
            </a:r>
            <a:endParaRPr sz="1200">
              <a:latin typeface="Arial"/>
              <a:ea typeface="Arial"/>
              <a:cs typeface="Arial"/>
              <a:sym typeface="Arial"/>
            </a:endParaRPr>
          </a:p>
          <a:p>
            <a:pPr indent="0" lvl="0" marL="0" rtl="0" algn="l">
              <a:spcBef>
                <a:spcPts val="1600"/>
              </a:spcBef>
              <a:spcAft>
                <a:spcPts val="0"/>
              </a:spcAft>
              <a:buNone/>
            </a:pPr>
            <a:r>
              <a:rPr lang="en" sz="1200">
                <a:solidFill>
                  <a:srgbClr val="222222"/>
                </a:solidFill>
                <a:highlight>
                  <a:srgbClr val="FFFFFF"/>
                </a:highlight>
                <a:latin typeface="Arial"/>
                <a:ea typeface="Arial"/>
                <a:cs typeface="Arial"/>
                <a:sym typeface="Arial"/>
              </a:rPr>
              <a:t>To sign up or ask questions, contact Marie Brodsky by email (</a:t>
            </a:r>
            <a:r>
              <a:rPr lang="en" sz="1200">
                <a:solidFill>
                  <a:srgbClr val="1155CC"/>
                </a:solidFill>
                <a:highlight>
                  <a:srgbClr val="FFFFFF"/>
                </a:highlight>
                <a:latin typeface="Arial"/>
                <a:ea typeface="Arial"/>
                <a:cs typeface="Arial"/>
                <a:sym typeface="Arial"/>
              </a:rPr>
              <a:t>marie@wiseconnect.us</a:t>
            </a:r>
            <a:r>
              <a:rPr lang="en" sz="1200">
                <a:solidFill>
                  <a:srgbClr val="222222"/>
                </a:solidFill>
                <a:highlight>
                  <a:srgbClr val="FFFFFF"/>
                </a:highlight>
                <a:latin typeface="Arial"/>
                <a:ea typeface="Arial"/>
                <a:cs typeface="Arial"/>
                <a:sym typeface="Arial"/>
              </a:rPr>
              <a:t>) or phone (571-354-6626).</a:t>
            </a:r>
            <a:endParaRPr sz="1200">
              <a:solidFill>
                <a:srgbClr val="222222"/>
              </a:solidFill>
              <a:highlight>
                <a:srgbClr val="FFFFFF"/>
              </a:highlight>
              <a:latin typeface="Arial"/>
              <a:ea typeface="Arial"/>
              <a:cs typeface="Arial"/>
              <a:sym typeface="Arial"/>
            </a:endParaRPr>
          </a:p>
          <a:p>
            <a:pPr indent="0" lvl="0" marL="0" rtl="0" algn="l">
              <a:spcBef>
                <a:spcPts val="1600"/>
              </a:spcBef>
              <a:spcAft>
                <a:spcPts val="1600"/>
              </a:spcAft>
              <a:buNone/>
            </a:pPr>
            <a:r>
              <a:rPr lang="en" sz="1200" u="sng">
                <a:solidFill>
                  <a:schemeClr val="hlink"/>
                </a:solidFill>
                <a:highlight>
                  <a:srgbClr val="FFFFFF"/>
                </a:highlight>
                <a:latin typeface="Arial"/>
                <a:ea typeface="Arial"/>
                <a:cs typeface="Arial"/>
                <a:sym typeface="Arial"/>
                <a:hlinkClick r:id="rId6"/>
              </a:rPr>
              <a:t>WISE Events Portal - College Park</a:t>
            </a:r>
            <a:endParaRPr sz="1200">
              <a:solidFill>
                <a:srgbClr val="222222"/>
              </a:solidFill>
              <a:highlight>
                <a:srgbClr val="FFFFFF"/>
              </a:highlight>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Events Committee Director</a:t>
            </a:r>
            <a:endParaRPr/>
          </a:p>
        </p:txBody>
      </p:sp>
      <p:sp>
        <p:nvSpPr>
          <p:cNvPr id="294" name="Google Shape;294;p41"/>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Position is currently vacant.</a:t>
            </a:r>
            <a:endParaRPr/>
          </a:p>
          <a:p>
            <a:pPr indent="-342900" lvl="0" marL="457200" rtl="0" algn="l">
              <a:spcBef>
                <a:spcPts val="0"/>
              </a:spcBef>
              <a:spcAft>
                <a:spcPts val="0"/>
              </a:spcAft>
              <a:buSzPts val="1800"/>
              <a:buChar char="●"/>
            </a:pPr>
            <a:r>
              <a:rPr lang="en"/>
              <a:t>Send email to </a:t>
            </a:r>
            <a:r>
              <a:rPr lang="en" u="sng">
                <a:solidFill>
                  <a:schemeClr val="accent5"/>
                </a:solidFill>
                <a:hlinkClick r:id="rId3">
                  <a:extLst>
                    <a:ext uri="{A12FA001-AC4F-418D-AE19-62706E023703}">
                      <ahyp:hlinkClr val="tx"/>
                    </a:ext>
                  </a:extLst>
                </a:hlinkClick>
              </a:rPr>
              <a:t>NCPCivic@gmail.com</a:t>
            </a:r>
            <a:r>
              <a:rPr lang="en"/>
              <a:t> if interested. Include a small blurb about your experience and why you’re interested in filling the vacancy.</a:t>
            </a:r>
            <a:endParaRPr/>
          </a:p>
          <a:p>
            <a:pPr indent="0" lvl="0" marL="45720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2"/>
          <p:cNvSpPr txBox="1"/>
          <p:nvPr>
            <p:ph type="ctrTitle"/>
          </p:nvPr>
        </p:nvSpPr>
        <p:spPr>
          <a:xfrm>
            <a:off x="2515600" y="1444250"/>
            <a:ext cx="3583800" cy="21855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b="1" sz="2000">
              <a:highlight>
                <a:schemeClr val="lt1"/>
              </a:highlight>
            </a:endParaRPr>
          </a:p>
          <a:p>
            <a:pPr indent="0" lvl="0" marL="0" rtl="0" algn="ctr">
              <a:lnSpc>
                <a:spcPct val="115000"/>
              </a:lnSpc>
              <a:spcBef>
                <a:spcPts val="1600"/>
              </a:spcBef>
              <a:spcAft>
                <a:spcPts val="0"/>
              </a:spcAft>
              <a:buClr>
                <a:schemeClr val="dk1"/>
              </a:buClr>
              <a:buSzPts val="1100"/>
              <a:buFont typeface="Arial"/>
              <a:buNone/>
            </a:pPr>
            <a:r>
              <a:t/>
            </a:r>
            <a:endParaRPr b="1" sz="2000">
              <a:highlight>
                <a:schemeClr val="lt1"/>
              </a:highlight>
            </a:endParaRPr>
          </a:p>
          <a:p>
            <a:pPr indent="0" lvl="0" marL="0" rtl="0" algn="ctr">
              <a:lnSpc>
                <a:spcPct val="115000"/>
              </a:lnSpc>
              <a:spcBef>
                <a:spcPts val="1600"/>
              </a:spcBef>
              <a:spcAft>
                <a:spcPts val="0"/>
              </a:spcAft>
              <a:buClr>
                <a:schemeClr val="dk1"/>
              </a:buClr>
              <a:buSzPts val="1100"/>
              <a:buFont typeface="Arial"/>
              <a:buNone/>
            </a:pPr>
            <a:r>
              <a:rPr b="1" lang="en" sz="2000">
                <a:highlight>
                  <a:schemeClr val="lt1"/>
                </a:highlight>
              </a:rPr>
              <a:t>Open Committee Position Nominations &amp; Vote</a:t>
            </a:r>
            <a:endParaRPr b="1" sz="2000">
              <a:highlight>
                <a:schemeClr val="lt1"/>
              </a:highlight>
            </a:endParaRPr>
          </a:p>
          <a:p>
            <a:pPr indent="0" lvl="0" marL="0" rtl="0" algn="ctr">
              <a:lnSpc>
                <a:spcPct val="150000"/>
              </a:lnSpc>
              <a:spcBef>
                <a:spcPts val="1600"/>
              </a:spcBef>
              <a:spcAft>
                <a:spcPts val="0"/>
              </a:spcAft>
              <a:buClr>
                <a:schemeClr val="dk1"/>
              </a:buClr>
              <a:buSzPts val="1100"/>
              <a:buFont typeface="Arial"/>
              <a:buNone/>
            </a:pPr>
            <a:r>
              <a:t/>
            </a:r>
            <a:endParaRPr sz="2000">
              <a:highlight>
                <a:srgbClr val="FFFFFF"/>
              </a:highlight>
            </a:endParaRPr>
          </a:p>
          <a:p>
            <a:pPr indent="0" lvl="0" marL="0" rtl="0" algn="ctr">
              <a:spcBef>
                <a:spcPts val="0"/>
              </a:spcBef>
              <a:spcAft>
                <a:spcPts val="0"/>
              </a:spcAft>
              <a:buNone/>
            </a:pPr>
            <a:r>
              <a:t/>
            </a:r>
            <a:endParaRPr sz="2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5"/>
          <p:cNvSpPr txBox="1"/>
          <p:nvPr>
            <p:ph type="title"/>
          </p:nvPr>
        </p:nvSpPr>
        <p:spPr>
          <a:xfrm>
            <a:off x="311700" y="3921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185" name="Google Shape;185;p25"/>
          <p:cNvSpPr txBox="1"/>
          <p:nvPr>
            <p:ph idx="4294967295" type="body"/>
          </p:nvPr>
        </p:nvSpPr>
        <p:spPr>
          <a:xfrm>
            <a:off x="311700" y="1210450"/>
            <a:ext cx="6531600" cy="36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highlight>
                  <a:srgbClr val="FFFFFF"/>
                </a:highlight>
              </a:rPr>
              <a:t>7:30 - Consent to Record, Call to Order, Agenda Approval, Minutes Approval</a:t>
            </a:r>
            <a:endParaRPr sz="1300">
              <a:highlight>
                <a:srgbClr val="FFFFFF"/>
              </a:highlight>
            </a:endParaRPr>
          </a:p>
          <a:p>
            <a:pPr indent="0" lvl="0" marL="0" rtl="0" algn="l">
              <a:spcBef>
                <a:spcPts val="1600"/>
              </a:spcBef>
              <a:spcAft>
                <a:spcPts val="0"/>
              </a:spcAft>
              <a:buClr>
                <a:schemeClr val="dk1"/>
              </a:buClr>
              <a:buSzPts val="1100"/>
              <a:buFont typeface="Arial"/>
              <a:buNone/>
            </a:pPr>
            <a:r>
              <a:rPr lang="en" sz="1300">
                <a:highlight>
                  <a:srgbClr val="FFFFFF"/>
                </a:highlight>
              </a:rPr>
              <a:t>7:35 - Officer Reports</a:t>
            </a:r>
            <a:endParaRPr sz="1300">
              <a:highlight>
                <a:srgbClr val="FFFFFF"/>
              </a:highlight>
            </a:endParaRPr>
          </a:p>
          <a:p>
            <a:pPr indent="0" lvl="0" marL="0" rtl="0" algn="l">
              <a:spcBef>
                <a:spcPts val="1600"/>
              </a:spcBef>
              <a:spcAft>
                <a:spcPts val="0"/>
              </a:spcAft>
              <a:buClr>
                <a:schemeClr val="dk1"/>
              </a:buClr>
              <a:buSzPts val="1100"/>
              <a:buFont typeface="Arial"/>
              <a:buNone/>
            </a:pPr>
            <a:r>
              <a:rPr lang="en" sz="1300">
                <a:highlight>
                  <a:srgbClr val="FFFFFF"/>
                </a:highlight>
              </a:rPr>
              <a:t>7:50 -</a:t>
            </a:r>
            <a:r>
              <a:rPr lang="en" sz="1300">
                <a:highlight>
                  <a:srgbClr val="FFFFFF"/>
                </a:highlight>
              </a:rPr>
              <a:t> Open Committee Position Nominations &amp; Vote</a:t>
            </a:r>
            <a:endParaRPr sz="1300">
              <a:highlight>
                <a:srgbClr val="FFFFFF"/>
              </a:highlight>
            </a:endParaRPr>
          </a:p>
          <a:p>
            <a:pPr indent="0" lvl="0" marL="0" rtl="0" algn="l">
              <a:spcBef>
                <a:spcPts val="1600"/>
              </a:spcBef>
              <a:spcAft>
                <a:spcPts val="0"/>
              </a:spcAft>
              <a:buClr>
                <a:schemeClr val="dk1"/>
              </a:buClr>
              <a:buSzPts val="1100"/>
              <a:buFont typeface="Arial"/>
              <a:buNone/>
            </a:pPr>
            <a:r>
              <a:rPr lang="en" sz="1300">
                <a:highlight>
                  <a:srgbClr val="FFFFFF"/>
                </a:highlight>
              </a:rPr>
              <a:t>8:00-</a:t>
            </a:r>
            <a:r>
              <a:rPr lang="en" sz="1300">
                <a:highlight>
                  <a:srgbClr val="FFFFFF"/>
                </a:highlight>
              </a:rPr>
              <a:t> College Park Budget Discussion</a:t>
            </a:r>
            <a:endParaRPr sz="1300">
              <a:highlight>
                <a:srgbClr val="FFFFFF"/>
              </a:highlight>
            </a:endParaRPr>
          </a:p>
          <a:p>
            <a:pPr indent="0" lvl="0" marL="0" rtl="0" algn="l">
              <a:spcBef>
                <a:spcPts val="1600"/>
              </a:spcBef>
              <a:spcAft>
                <a:spcPts val="0"/>
              </a:spcAft>
              <a:buClr>
                <a:schemeClr val="dk1"/>
              </a:buClr>
              <a:buSzPts val="1100"/>
              <a:buFont typeface="Arial"/>
              <a:buNone/>
            </a:pPr>
            <a:r>
              <a:rPr lang="en" sz="1300">
                <a:highlight>
                  <a:srgbClr val="FFFFFF"/>
                </a:highlight>
              </a:rPr>
              <a:t>8:55- Unscheduled Motions and Announcements </a:t>
            </a:r>
            <a:endParaRPr sz="1300">
              <a:highlight>
                <a:srgbClr val="FFFFFF"/>
              </a:highlight>
            </a:endParaRPr>
          </a:p>
          <a:p>
            <a:pPr indent="0" lvl="0" marL="0" rtl="0" algn="l">
              <a:spcBef>
                <a:spcPts val="1600"/>
              </a:spcBef>
              <a:spcAft>
                <a:spcPts val="0"/>
              </a:spcAft>
              <a:buClr>
                <a:schemeClr val="dk1"/>
              </a:buClr>
              <a:buSzPts val="1100"/>
              <a:buFont typeface="Arial"/>
              <a:buNone/>
            </a:pPr>
            <a:r>
              <a:rPr lang="en" sz="1300">
                <a:highlight>
                  <a:srgbClr val="FFFFFF"/>
                </a:highlight>
              </a:rPr>
              <a:t>9:00 - Motion to Adjourn</a:t>
            </a:r>
            <a:endParaRPr sz="1300">
              <a:highlight>
                <a:srgbClr val="FFFFFF"/>
              </a:highlight>
            </a:endParaRPr>
          </a:p>
          <a:p>
            <a:pPr indent="0" lvl="0" marL="0" rtl="0" algn="l">
              <a:spcBef>
                <a:spcPts val="1600"/>
              </a:spcBef>
              <a:spcAft>
                <a:spcPts val="0"/>
              </a:spcAft>
              <a:buClr>
                <a:schemeClr val="dk1"/>
              </a:buClr>
              <a:buSzPts val="1100"/>
              <a:buFont typeface="Arial"/>
              <a:buNone/>
            </a:pPr>
            <a:r>
              <a:t/>
            </a:r>
            <a:endParaRPr sz="1300"/>
          </a:p>
          <a:p>
            <a:pPr indent="0" lvl="0" marL="0" rtl="0" algn="l">
              <a:spcBef>
                <a:spcPts val="1600"/>
              </a:spcBef>
              <a:spcAft>
                <a:spcPts val="0"/>
              </a:spcAft>
              <a:buClr>
                <a:schemeClr val="dk1"/>
              </a:buClr>
              <a:buSzPts val="1100"/>
              <a:buFont typeface="Arial"/>
              <a:buNone/>
            </a:pPr>
            <a:r>
              <a:t/>
            </a:r>
            <a:endParaRPr sz="1600"/>
          </a:p>
          <a:p>
            <a:pPr indent="0" lvl="0" marL="0" rtl="0" algn="l">
              <a:lnSpc>
                <a:spcPct val="200000"/>
              </a:lnSpc>
              <a:spcBef>
                <a:spcPts val="1600"/>
              </a:spcBef>
              <a:spcAft>
                <a:spcPts val="0"/>
              </a:spcAft>
              <a:buNone/>
            </a:pPr>
            <a:r>
              <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3" name="Shape 303"/>
        <p:cNvGrpSpPr/>
        <p:nvPr/>
      </p:nvGrpSpPr>
      <p:grpSpPr>
        <a:xfrm>
          <a:off x="0" y="0"/>
          <a:ext cx="0" cy="0"/>
          <a:chOff x="0" y="0"/>
          <a:chExt cx="0" cy="0"/>
        </a:xfrm>
      </p:grpSpPr>
      <p:sp>
        <p:nvSpPr>
          <p:cNvPr id="304" name="Google Shape;304;p43"/>
          <p:cNvSpPr txBox="1"/>
          <p:nvPr>
            <p:ph idx="1" type="body"/>
          </p:nvPr>
        </p:nvSpPr>
        <p:spPr>
          <a:xfrm>
            <a:off x="332250" y="218850"/>
            <a:ext cx="8479500" cy="47058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2400"/>
              <a:t>Motion</a:t>
            </a:r>
            <a:endParaRPr sz="2400"/>
          </a:p>
          <a:p>
            <a:pPr indent="0" lvl="0" marL="457200" rtl="0" algn="l">
              <a:spcBef>
                <a:spcPts val="1600"/>
              </a:spcBef>
              <a:spcAft>
                <a:spcPts val="0"/>
              </a:spcAft>
              <a:buClr>
                <a:schemeClr val="dk1"/>
              </a:buClr>
              <a:buSzPts val="1100"/>
              <a:buFont typeface="Arial"/>
              <a:buNone/>
            </a:pPr>
            <a:r>
              <a:t/>
            </a:r>
            <a:endParaRPr/>
          </a:p>
          <a:p>
            <a:pPr indent="0" lvl="0" marL="457200" rtl="0" algn="l">
              <a:spcBef>
                <a:spcPts val="1600"/>
              </a:spcBef>
              <a:spcAft>
                <a:spcPts val="0"/>
              </a:spcAft>
              <a:buClr>
                <a:schemeClr val="dk1"/>
              </a:buClr>
              <a:buSzPts val="1100"/>
              <a:buFont typeface="Arial"/>
              <a:buNone/>
            </a:pPr>
            <a:r>
              <a:t/>
            </a:r>
            <a:endParaRPr/>
          </a:p>
          <a:p>
            <a:pPr indent="0" lvl="0" marL="457200" rtl="0" algn="l">
              <a:spcBef>
                <a:spcPts val="1600"/>
              </a:spcBef>
              <a:spcAft>
                <a:spcPts val="0"/>
              </a:spcAft>
              <a:buClr>
                <a:schemeClr val="dk1"/>
              </a:buClr>
              <a:buSzPts val="1100"/>
              <a:buFont typeface="Arial"/>
              <a:buNone/>
            </a:pPr>
            <a:r>
              <a:rPr lang="en"/>
              <a:t>I move that </a:t>
            </a:r>
            <a:r>
              <a:rPr lang="en"/>
              <a:t>. . .</a:t>
            </a:r>
            <a:endParaRPr/>
          </a:p>
          <a:p>
            <a:pPr indent="0" lvl="0" marL="457200" rtl="0" algn="l">
              <a:spcBef>
                <a:spcPts val="1600"/>
              </a:spcBef>
              <a:spcAft>
                <a:spcPts val="0"/>
              </a:spcAft>
              <a:buClr>
                <a:schemeClr val="dk1"/>
              </a:buClr>
              <a:buSzPts val="1100"/>
              <a:buFont typeface="Arial"/>
              <a:buNone/>
            </a:pPr>
            <a:r>
              <a:t/>
            </a:r>
            <a:endParaRPr/>
          </a:p>
          <a:p>
            <a:pPr indent="0" lvl="0" marL="457200" rtl="0" algn="ctr">
              <a:spcBef>
                <a:spcPts val="1600"/>
              </a:spcBef>
              <a:spcAft>
                <a:spcPts val="0"/>
              </a:spcAft>
              <a:buNone/>
            </a:pPr>
            <a:r>
              <a:t/>
            </a:r>
            <a:endParaRPr sz="24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4"/>
          <p:cNvSpPr txBox="1"/>
          <p:nvPr>
            <p:ph type="ctrTitle"/>
          </p:nvPr>
        </p:nvSpPr>
        <p:spPr>
          <a:xfrm>
            <a:off x="2515600" y="1444250"/>
            <a:ext cx="3583800" cy="218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500">
                <a:highlight>
                  <a:srgbClr val="FFFFFF"/>
                </a:highlight>
              </a:rPr>
              <a:t>College Park Budget Discussion</a:t>
            </a:r>
            <a:endParaRPr b="1" sz="2500">
              <a:highlight>
                <a:srgbClr val="FFFFFF"/>
              </a:highlight>
            </a:endParaRPr>
          </a:p>
          <a:p>
            <a:pPr indent="0" lvl="0" marL="0" rtl="0" algn="ctr">
              <a:spcBef>
                <a:spcPts val="0"/>
              </a:spcBef>
              <a:spcAft>
                <a:spcPts val="0"/>
              </a:spcAft>
              <a:buNone/>
            </a:pPr>
            <a:r>
              <a:t/>
            </a:r>
            <a:endParaRPr b="1" sz="2000">
              <a:highlight>
                <a:srgbClr val="FFFFFF"/>
              </a:highlight>
            </a:endParaRPr>
          </a:p>
          <a:p>
            <a:pPr indent="0" lvl="0" marL="0" rtl="0" algn="ctr">
              <a:spcBef>
                <a:spcPts val="0"/>
              </a:spcBef>
              <a:spcAft>
                <a:spcPts val="0"/>
              </a:spcAft>
              <a:buNone/>
            </a:pPr>
            <a:r>
              <a:t/>
            </a:r>
            <a:endParaRPr b="1" sz="2000">
              <a:highlight>
                <a:srgbClr val="FFFFFF"/>
              </a:highlight>
            </a:endParaRPr>
          </a:p>
          <a:p>
            <a:pPr indent="0" lvl="0" marL="0" rtl="0" algn="ctr">
              <a:spcBef>
                <a:spcPts val="0"/>
              </a:spcBef>
              <a:spcAft>
                <a:spcPts val="0"/>
              </a:spcAft>
              <a:buNone/>
            </a:pPr>
            <a:r>
              <a:t/>
            </a:r>
            <a:endParaRPr b="1" sz="2000">
              <a:highlight>
                <a:srgbClr val="FFFFFF"/>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5"/>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Unscheduled Motions and Announcements</a:t>
            </a:r>
            <a:endParaRPr/>
          </a:p>
          <a:p>
            <a:pPr indent="0" lvl="0" marL="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6"/>
          <p:cNvSpPr txBox="1"/>
          <p:nvPr>
            <p:ph idx="4294967295" type="title"/>
          </p:nvPr>
        </p:nvSpPr>
        <p:spPr>
          <a:xfrm>
            <a:off x="311700" y="546000"/>
            <a:ext cx="8520600" cy="107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Our Next Meeting: June 11, 2026</a:t>
            </a:r>
            <a:endParaRPr>
              <a:solidFill>
                <a:schemeClr val="lt2"/>
              </a:solidFill>
            </a:endParaRPr>
          </a:p>
        </p:txBody>
      </p:sp>
      <p:sp>
        <p:nvSpPr>
          <p:cNvPr id="320" name="Google Shape;320;p46"/>
          <p:cNvSpPr txBox="1"/>
          <p:nvPr>
            <p:ph idx="4294967295" type="body"/>
          </p:nvPr>
        </p:nvSpPr>
        <p:spPr>
          <a:xfrm>
            <a:off x="311700" y="1740096"/>
            <a:ext cx="8520600" cy="543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 and</a:t>
            </a:r>
            <a:r>
              <a:rPr lang="en"/>
              <a:t> we’re so excited to see you </a:t>
            </a:r>
            <a:r>
              <a:rPr lang="en"/>
              <a:t>then</a:t>
            </a:r>
            <a:r>
              <a:rPr lang="en"/>
              <a:t>! </a:t>
            </a:r>
            <a:endParaRPr/>
          </a:p>
        </p:txBody>
      </p:sp>
      <p:pic>
        <p:nvPicPr>
          <p:cNvPr descr="Hands forming the shape of a heart around he sun at sunset" id="321" name="Google Shape;321;p46"/>
          <p:cNvPicPr preferRelativeResize="0"/>
          <p:nvPr/>
        </p:nvPicPr>
        <p:blipFill rotWithShape="1">
          <a:blip r:embed="rId3">
            <a:alphaModFix/>
          </a:blip>
          <a:srcRect b="0" l="8009" r="18043" t="16576"/>
          <a:stretch/>
        </p:blipFill>
        <p:spPr>
          <a:xfrm>
            <a:off x="3184201" y="2697675"/>
            <a:ext cx="2775600" cy="20880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6"/>
          <p:cNvSpPr txBox="1"/>
          <p:nvPr>
            <p:ph type="title"/>
          </p:nvPr>
        </p:nvSpPr>
        <p:spPr>
          <a:xfrm>
            <a:off x="311700" y="148000"/>
            <a:ext cx="8520600" cy="1533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Motion to Approve </a:t>
            </a:r>
            <a:endParaRPr/>
          </a:p>
          <a:p>
            <a:pPr indent="0" lvl="0" marL="0" rtl="0" algn="ctr">
              <a:spcBef>
                <a:spcPts val="0"/>
              </a:spcBef>
              <a:spcAft>
                <a:spcPts val="0"/>
              </a:spcAft>
              <a:buNone/>
            </a:pPr>
            <a:r>
              <a:rPr lang="en"/>
              <a:t>Minutes</a:t>
            </a:r>
            <a:endParaRPr/>
          </a:p>
        </p:txBody>
      </p:sp>
      <p:sp>
        <p:nvSpPr>
          <p:cNvPr id="191" name="Google Shape;191;p26"/>
          <p:cNvSpPr txBox="1"/>
          <p:nvPr/>
        </p:nvSpPr>
        <p:spPr>
          <a:xfrm>
            <a:off x="503825" y="1681900"/>
            <a:ext cx="8038500" cy="19086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I</a:t>
            </a:r>
            <a:r>
              <a:rPr lang="en" sz="1600">
                <a:solidFill>
                  <a:schemeClr val="dk1"/>
                </a:solidFill>
                <a:latin typeface="Open Sans"/>
                <a:ea typeface="Open Sans"/>
                <a:cs typeface="Open Sans"/>
                <a:sym typeface="Open Sans"/>
              </a:rPr>
              <a:t> move to approve the April minutes as posted on the NCPCA website and provided to members before this meeting.</a:t>
            </a:r>
            <a:endParaRPr sz="1600">
              <a:latin typeface="Open Sans"/>
              <a:ea typeface="Open Sans"/>
              <a:cs typeface="Open Sans"/>
              <a:sym typeface="Open Sans"/>
            </a:endParaRPr>
          </a:p>
          <a:p>
            <a:pPr indent="0" lvl="0" marL="457200" rtl="0" algn="l">
              <a:lnSpc>
                <a:spcPct val="150000"/>
              </a:lnSpc>
              <a:spcBef>
                <a:spcPts val="0"/>
              </a:spcBef>
              <a:spcAft>
                <a:spcPts val="0"/>
              </a:spcAft>
              <a:buNone/>
            </a:pPr>
            <a:r>
              <a:t/>
            </a:r>
            <a:endParaRPr sz="16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Clr>
                <a:schemeClr val="dk1"/>
              </a:buClr>
              <a:buSzPts val="1100"/>
              <a:buFont typeface="Arial"/>
              <a:buNone/>
            </a:pPr>
            <a:r>
              <a:t/>
            </a:r>
            <a:endParaRPr sz="1600">
              <a:solidFill>
                <a:schemeClr val="dk1"/>
              </a:solidFill>
              <a:latin typeface="Open Sans"/>
              <a:ea typeface="Open Sans"/>
              <a:cs typeface="Open Sans"/>
              <a:sym typeface="Open Sans"/>
            </a:endParaRPr>
          </a:p>
          <a:p>
            <a:pPr indent="0" lvl="0" marL="457200" rtl="0" algn="l">
              <a:lnSpc>
                <a:spcPct val="150000"/>
              </a:lnSpc>
              <a:spcBef>
                <a:spcPts val="0"/>
              </a:spcBef>
              <a:spcAft>
                <a:spcPts val="0"/>
              </a:spcAft>
              <a:buNone/>
            </a:pPr>
            <a:r>
              <a:t/>
            </a:r>
            <a:endParaRPr sz="16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7"/>
          <p:cNvSpPr txBox="1"/>
          <p:nvPr>
            <p:ph type="title"/>
          </p:nvPr>
        </p:nvSpPr>
        <p:spPr>
          <a:xfrm>
            <a:off x="311700" y="12107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President Report</a:t>
            </a:r>
            <a:endParaRPr/>
          </a:p>
        </p:txBody>
      </p:sp>
      <p:pic>
        <p:nvPicPr>
          <p:cNvPr id="197" name="Google Shape;197;p27"/>
          <p:cNvPicPr preferRelativeResize="0"/>
          <p:nvPr/>
        </p:nvPicPr>
        <p:blipFill>
          <a:blip r:embed="rId3">
            <a:alphaModFix/>
          </a:blip>
          <a:stretch>
            <a:fillRect/>
          </a:stretch>
        </p:blipFill>
        <p:spPr>
          <a:xfrm>
            <a:off x="5111400" y="555450"/>
            <a:ext cx="4032600" cy="4032600"/>
          </a:xfrm>
          <a:prstGeom prst="rect">
            <a:avLst/>
          </a:prstGeom>
          <a:noFill/>
          <a:ln>
            <a:noFill/>
          </a:ln>
        </p:spPr>
      </p:pic>
      <p:sp>
        <p:nvSpPr>
          <p:cNvPr id="198" name="Google Shape;198;p27"/>
          <p:cNvSpPr txBox="1"/>
          <p:nvPr>
            <p:ph idx="1" type="body"/>
          </p:nvPr>
        </p:nvSpPr>
        <p:spPr>
          <a:xfrm>
            <a:off x="311700" y="952375"/>
            <a:ext cx="5686200" cy="3354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SzPts val="1600"/>
              <a:buChar char="●"/>
            </a:pPr>
            <a:r>
              <a:rPr lang="en" sz="1600"/>
              <a:t>NCPCA Coffee Socials - Previous meeting was moved up to May 3rd to avoid Mother’s Day conflict. </a:t>
            </a:r>
            <a:r>
              <a:rPr lang="en" sz="1600"/>
              <a:t>Next meeting (final for 2026): June 7th. </a:t>
            </a:r>
            <a:endParaRPr sz="1600"/>
          </a:p>
          <a:p>
            <a:pPr indent="-330200" lvl="0" marL="457200" rtl="0" algn="l">
              <a:lnSpc>
                <a:spcPct val="100000"/>
              </a:lnSpc>
              <a:spcBef>
                <a:spcPts val="1600"/>
              </a:spcBef>
              <a:spcAft>
                <a:spcPts val="0"/>
              </a:spcAft>
              <a:buSzPts val="1600"/>
              <a:buChar char="●"/>
            </a:pPr>
            <a:r>
              <a:rPr lang="en" sz="1600"/>
              <a:t>Events </a:t>
            </a:r>
            <a:r>
              <a:rPr lang="en" sz="1600"/>
              <a:t>committee</a:t>
            </a:r>
            <a:r>
              <a:rPr lang="en" sz="1600"/>
              <a:t> vacancy. Please send any interest for open positions or general </a:t>
            </a:r>
            <a:r>
              <a:rPr lang="en" sz="1600"/>
              <a:t>inquiries</a:t>
            </a:r>
            <a:r>
              <a:rPr lang="en" sz="1600"/>
              <a:t> to </a:t>
            </a:r>
            <a:r>
              <a:rPr lang="en" sz="1600" u="sng">
                <a:solidFill>
                  <a:schemeClr val="hlink"/>
                </a:solidFill>
                <a:hlinkClick r:id="rId4"/>
              </a:rPr>
              <a:t>NCPCivic@gmail.com</a:t>
            </a:r>
            <a:endParaRPr sz="1600"/>
          </a:p>
          <a:p>
            <a:pPr indent="-330200" lvl="0" marL="457200" rtl="0" algn="l">
              <a:lnSpc>
                <a:spcPct val="100000"/>
              </a:lnSpc>
              <a:spcBef>
                <a:spcPts val="1600"/>
              </a:spcBef>
              <a:spcAft>
                <a:spcPts val="0"/>
              </a:spcAft>
              <a:buSzPts val="1600"/>
              <a:buChar char="●"/>
            </a:pPr>
            <a:r>
              <a:rPr lang="en" sz="1600"/>
              <a:t>Treasurer succession plan; Development Director onboarding.</a:t>
            </a:r>
            <a:endParaRPr sz="1600"/>
          </a:p>
          <a:p>
            <a:pPr indent="-330200" lvl="0" marL="457200" rtl="0" algn="l">
              <a:lnSpc>
                <a:spcPct val="100000"/>
              </a:lnSpc>
              <a:spcBef>
                <a:spcPts val="1600"/>
              </a:spcBef>
              <a:spcAft>
                <a:spcPts val="0"/>
              </a:spcAft>
              <a:buSzPts val="1600"/>
              <a:buChar char="●"/>
            </a:pPr>
            <a:r>
              <a:rPr lang="en" sz="1600"/>
              <a:t>Past Events: College Park Clean-up &amp; Placemaking Walkthrough</a:t>
            </a:r>
            <a:endParaRPr sz="1600"/>
          </a:p>
          <a:p>
            <a:pPr indent="-330200" lvl="0" marL="457200" rtl="0" algn="l">
              <a:lnSpc>
                <a:spcPct val="100000"/>
              </a:lnSpc>
              <a:spcBef>
                <a:spcPts val="1600"/>
              </a:spcBef>
              <a:spcAft>
                <a:spcPts val="0"/>
              </a:spcAft>
              <a:buSzPts val="1600"/>
              <a:buChar char="●"/>
            </a:pPr>
            <a:r>
              <a:rPr b="1" lang="en" sz="1600"/>
              <a:t>NCPCA Presents Hey, Hollywood 26’ (Saturday, May 30th)</a:t>
            </a:r>
            <a:endParaRPr b="1"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600"/>
          </a:p>
          <a:p>
            <a:pPr indent="0" lvl="0" marL="914400" rtl="0" algn="l">
              <a:lnSpc>
                <a:spcPct val="100000"/>
              </a:lnSpc>
              <a:spcBef>
                <a:spcPts val="1600"/>
              </a:spcBef>
              <a:spcAft>
                <a:spcPts val="0"/>
              </a:spcAft>
              <a:buNone/>
            </a:pPr>
            <a:r>
              <a:t/>
            </a:r>
            <a:endParaRPr sz="1400"/>
          </a:p>
          <a:p>
            <a:pPr indent="0" lvl="0" marL="0" rtl="0" algn="l">
              <a:lnSpc>
                <a:spcPct val="100000"/>
              </a:lnSpc>
              <a:spcBef>
                <a:spcPts val="1600"/>
              </a:spcBef>
              <a:spcAft>
                <a:spcPts val="0"/>
              </a:spcAft>
              <a:buNone/>
            </a:pPr>
            <a:r>
              <a:t/>
            </a:r>
            <a:endParaRPr sz="1600"/>
          </a:p>
          <a:p>
            <a:pPr indent="0" lvl="0" marL="457200" rtl="0" algn="l">
              <a:lnSpc>
                <a:spcPct val="100000"/>
              </a:lnSpc>
              <a:spcBef>
                <a:spcPts val="1600"/>
              </a:spcBef>
              <a:spcAft>
                <a:spcPts val="0"/>
              </a:spcAft>
              <a:buNone/>
            </a:pPr>
            <a:r>
              <a:t/>
            </a:r>
            <a:endParaRPr sz="1600"/>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8"/>
          <p:cNvSpPr txBox="1"/>
          <p:nvPr>
            <p:ph idx="1" type="body"/>
          </p:nvPr>
        </p:nvSpPr>
        <p:spPr>
          <a:xfrm>
            <a:off x="311700" y="1189000"/>
            <a:ext cx="4542600" cy="3354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900">
                <a:solidFill>
                  <a:srgbClr val="202124"/>
                </a:solidFill>
                <a:highlight>
                  <a:schemeClr val="lt1"/>
                </a:highlight>
                <a:latin typeface="Roboto"/>
                <a:ea typeface="Roboto"/>
                <a:cs typeface="Roboto"/>
                <a:sym typeface="Roboto"/>
              </a:rPr>
              <a:t>Tree and Landscape Board</a:t>
            </a:r>
            <a:endParaRPr sz="1600">
              <a:solidFill>
                <a:srgbClr val="202124"/>
              </a:solidFill>
              <a:highlight>
                <a:schemeClr val="lt1"/>
              </a:highlight>
              <a:latin typeface="Roboto"/>
              <a:ea typeface="Roboto"/>
              <a:cs typeface="Roboto"/>
              <a:sym typeface="Roboto"/>
            </a:endParaRPr>
          </a:p>
          <a:p>
            <a:pPr indent="-317500" lvl="0" marL="457200" rtl="0" algn="l">
              <a:lnSpc>
                <a:spcPct val="100000"/>
              </a:lnSpc>
              <a:spcBef>
                <a:spcPts val="1600"/>
              </a:spcBef>
              <a:spcAft>
                <a:spcPts val="0"/>
              </a:spcAft>
              <a:buClr>
                <a:srgbClr val="202124"/>
              </a:buClr>
              <a:buSzPts val="1400"/>
              <a:buFont typeface="Roboto"/>
              <a:buChar char="●"/>
            </a:pPr>
            <a:r>
              <a:rPr lang="en" sz="1400">
                <a:solidFill>
                  <a:srgbClr val="202124"/>
                </a:solidFill>
                <a:highlight>
                  <a:schemeClr val="lt1"/>
                </a:highlight>
                <a:latin typeface="Roboto"/>
                <a:ea typeface="Roboto"/>
                <a:cs typeface="Roboto"/>
                <a:sym typeface="Roboto"/>
              </a:rPr>
              <a:t>Educates and encourages </a:t>
            </a:r>
            <a:r>
              <a:rPr lang="en" sz="1400">
                <a:solidFill>
                  <a:srgbClr val="202124"/>
                </a:solidFill>
                <a:highlight>
                  <a:schemeClr val="lt1"/>
                </a:highlight>
                <a:latin typeface="Roboto"/>
                <a:ea typeface="Roboto"/>
                <a:cs typeface="Roboto"/>
                <a:sym typeface="Roboto"/>
              </a:rPr>
              <a:t>citizens</a:t>
            </a:r>
            <a:r>
              <a:rPr lang="en" sz="1400">
                <a:solidFill>
                  <a:srgbClr val="202124"/>
                </a:solidFill>
                <a:highlight>
                  <a:schemeClr val="lt1"/>
                </a:highlight>
                <a:latin typeface="Roboto"/>
                <a:ea typeface="Roboto"/>
                <a:cs typeface="Roboto"/>
                <a:sym typeface="Roboto"/>
              </a:rPr>
              <a:t> to use safe and desirable practices to promote trees, </a:t>
            </a:r>
            <a:r>
              <a:rPr lang="en" sz="1400">
                <a:solidFill>
                  <a:srgbClr val="202124"/>
                </a:solidFill>
                <a:highlight>
                  <a:schemeClr val="lt1"/>
                </a:highlight>
                <a:latin typeface="Roboto"/>
                <a:ea typeface="Roboto"/>
                <a:cs typeface="Roboto"/>
                <a:sym typeface="Roboto"/>
              </a:rPr>
              <a:t>shrubs</a:t>
            </a:r>
            <a:r>
              <a:rPr lang="en" sz="1400">
                <a:solidFill>
                  <a:srgbClr val="202124"/>
                </a:solidFill>
                <a:highlight>
                  <a:schemeClr val="lt1"/>
                </a:highlight>
                <a:latin typeface="Roboto"/>
                <a:ea typeface="Roboto"/>
                <a:cs typeface="Roboto"/>
                <a:sym typeface="Roboto"/>
              </a:rPr>
              <a:t>, and ground cover in private and public lands.</a:t>
            </a:r>
            <a:endParaRPr sz="1400">
              <a:solidFill>
                <a:srgbClr val="202124"/>
              </a:solidFill>
              <a:highlight>
                <a:schemeClr val="lt1"/>
              </a:highlight>
              <a:latin typeface="Roboto"/>
              <a:ea typeface="Roboto"/>
              <a:cs typeface="Roboto"/>
              <a:sym typeface="Roboto"/>
            </a:endParaRPr>
          </a:p>
          <a:p>
            <a:pPr indent="-317500" lvl="0" marL="457200" rtl="0" algn="l">
              <a:lnSpc>
                <a:spcPct val="100000"/>
              </a:lnSpc>
              <a:spcBef>
                <a:spcPts val="0"/>
              </a:spcBef>
              <a:spcAft>
                <a:spcPts val="0"/>
              </a:spcAft>
              <a:buClr>
                <a:srgbClr val="202124"/>
              </a:buClr>
              <a:buSzPts val="1400"/>
              <a:buFont typeface="Roboto"/>
              <a:buChar char="●"/>
            </a:pPr>
            <a:r>
              <a:rPr lang="en" sz="1400">
                <a:solidFill>
                  <a:srgbClr val="202124"/>
                </a:solidFill>
                <a:highlight>
                  <a:schemeClr val="lt1"/>
                </a:highlight>
                <a:latin typeface="Roboto"/>
                <a:ea typeface="Roboto"/>
                <a:cs typeface="Roboto"/>
                <a:sym typeface="Roboto"/>
              </a:rPr>
              <a:t>Manages Tree City USA status for the city.</a:t>
            </a:r>
            <a:endParaRPr sz="1400">
              <a:solidFill>
                <a:srgbClr val="202124"/>
              </a:solidFill>
              <a:highlight>
                <a:schemeClr val="lt1"/>
              </a:highlight>
              <a:latin typeface="Roboto"/>
              <a:ea typeface="Roboto"/>
              <a:cs typeface="Roboto"/>
              <a:sym typeface="Roboto"/>
            </a:endParaRPr>
          </a:p>
          <a:p>
            <a:pPr indent="-317500" lvl="0" marL="457200" rtl="0" algn="l">
              <a:lnSpc>
                <a:spcPct val="100000"/>
              </a:lnSpc>
              <a:spcBef>
                <a:spcPts val="0"/>
              </a:spcBef>
              <a:spcAft>
                <a:spcPts val="0"/>
              </a:spcAft>
              <a:buClr>
                <a:srgbClr val="202124"/>
              </a:buClr>
              <a:buSzPts val="1400"/>
              <a:buFont typeface="Roboto"/>
              <a:buChar char="●"/>
            </a:pPr>
            <a:r>
              <a:rPr lang="en" sz="1400">
                <a:solidFill>
                  <a:srgbClr val="202124"/>
                </a:solidFill>
                <a:highlight>
                  <a:schemeClr val="lt1"/>
                </a:highlight>
                <a:latin typeface="Roboto"/>
                <a:ea typeface="Roboto"/>
                <a:cs typeface="Roboto"/>
                <a:sym typeface="Roboto"/>
              </a:rPr>
              <a:t>Advises city staff on landscape issues and remediation throughout city.</a:t>
            </a:r>
            <a:endParaRPr sz="1400">
              <a:solidFill>
                <a:srgbClr val="202124"/>
              </a:solidFill>
              <a:highlight>
                <a:schemeClr val="lt1"/>
              </a:highlight>
              <a:latin typeface="Roboto"/>
              <a:ea typeface="Roboto"/>
              <a:cs typeface="Roboto"/>
              <a:sym typeface="Roboto"/>
            </a:endParaRPr>
          </a:p>
          <a:p>
            <a:pPr indent="-317500" lvl="0" marL="457200" rtl="0" algn="l">
              <a:lnSpc>
                <a:spcPct val="100000"/>
              </a:lnSpc>
              <a:spcBef>
                <a:spcPts val="0"/>
              </a:spcBef>
              <a:spcAft>
                <a:spcPts val="0"/>
              </a:spcAft>
              <a:buClr>
                <a:srgbClr val="202124"/>
              </a:buClr>
              <a:buSzPts val="1400"/>
              <a:buFont typeface="Roboto"/>
              <a:buChar char="●"/>
            </a:pPr>
            <a:r>
              <a:rPr lang="en" sz="1400">
                <a:solidFill>
                  <a:srgbClr val="202124"/>
                </a:solidFill>
                <a:highlight>
                  <a:schemeClr val="lt1"/>
                </a:highlight>
                <a:latin typeface="Roboto"/>
                <a:ea typeface="Roboto"/>
                <a:cs typeface="Roboto"/>
                <a:sym typeface="Roboto"/>
              </a:rPr>
              <a:t>9 voting members; 3 year term. Meets third Monday of each month.</a:t>
            </a:r>
            <a:endParaRPr sz="1400">
              <a:solidFill>
                <a:srgbClr val="202124"/>
              </a:solidFill>
              <a:highlight>
                <a:schemeClr val="lt1"/>
              </a:highlight>
              <a:latin typeface="Roboto"/>
              <a:ea typeface="Roboto"/>
              <a:cs typeface="Roboto"/>
              <a:sym typeface="Roboto"/>
            </a:endParaRPr>
          </a:p>
          <a:p>
            <a:pPr indent="-317500" lvl="0" marL="457200" rtl="0" algn="l">
              <a:lnSpc>
                <a:spcPct val="100000"/>
              </a:lnSpc>
              <a:spcBef>
                <a:spcPts val="0"/>
              </a:spcBef>
              <a:spcAft>
                <a:spcPts val="0"/>
              </a:spcAft>
              <a:buClr>
                <a:srgbClr val="202124"/>
              </a:buClr>
              <a:buSzPts val="1400"/>
              <a:buFont typeface="Roboto"/>
              <a:buChar char="●"/>
            </a:pPr>
            <a:r>
              <a:rPr lang="en" sz="1400">
                <a:solidFill>
                  <a:srgbClr val="202124"/>
                </a:solidFill>
                <a:highlight>
                  <a:schemeClr val="lt1"/>
                </a:highlight>
                <a:latin typeface="Roboto"/>
                <a:ea typeface="Roboto"/>
                <a:cs typeface="Roboto"/>
                <a:sym typeface="Roboto"/>
              </a:rPr>
              <a:t>Staff Liaison: City Arborist (David Wigglesworth)</a:t>
            </a:r>
            <a:endParaRPr sz="14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rPr lang="en" sz="1400">
                <a:solidFill>
                  <a:srgbClr val="202124"/>
                </a:solidFill>
                <a:highlight>
                  <a:schemeClr val="lt1"/>
                </a:highlight>
                <a:latin typeface="Roboto"/>
                <a:ea typeface="Roboto"/>
                <a:cs typeface="Roboto"/>
                <a:sym typeface="Roboto"/>
              </a:rPr>
              <a:t>Email: </a:t>
            </a:r>
            <a:r>
              <a:rPr lang="en" sz="1400" u="sng">
                <a:solidFill>
                  <a:schemeClr val="hlink"/>
                </a:solidFill>
                <a:highlight>
                  <a:schemeClr val="lt1"/>
                </a:highlight>
                <a:latin typeface="Roboto"/>
                <a:ea typeface="Roboto"/>
                <a:cs typeface="Roboto"/>
                <a:sym typeface="Roboto"/>
                <a:hlinkClick r:id="rId3"/>
              </a:rPr>
              <a:t>arborist@collegeparkmd.gov</a:t>
            </a:r>
            <a:endParaRPr sz="14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t/>
            </a:r>
            <a:endParaRPr sz="14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t/>
            </a:r>
            <a:endParaRPr sz="1150">
              <a:solidFill>
                <a:srgbClr val="292829"/>
              </a:solidFill>
              <a:highlight>
                <a:srgbClr val="FFFFFF"/>
              </a:highlight>
              <a:latin typeface="Montserrat"/>
              <a:ea typeface="Montserrat"/>
              <a:cs typeface="Montserrat"/>
              <a:sym typeface="Montserrat"/>
            </a:endParaRPr>
          </a:p>
          <a:p>
            <a:pPr indent="0" lvl="0" marL="0" rtl="0" algn="l">
              <a:lnSpc>
                <a:spcPct val="100000"/>
              </a:lnSpc>
              <a:spcBef>
                <a:spcPts val="1600"/>
              </a:spcBef>
              <a:spcAft>
                <a:spcPts val="0"/>
              </a:spcAft>
              <a:buNone/>
            </a:pPr>
            <a:r>
              <a:t/>
            </a:r>
            <a:endParaRPr sz="14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t/>
            </a:r>
            <a:endParaRPr sz="14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t/>
            </a:r>
            <a:endParaRPr sz="1400">
              <a:solidFill>
                <a:srgbClr val="202124"/>
              </a:solidFill>
              <a:highlight>
                <a:schemeClr val="lt1"/>
              </a:highlight>
              <a:latin typeface="Roboto"/>
              <a:ea typeface="Roboto"/>
              <a:cs typeface="Roboto"/>
              <a:sym typeface="Roboto"/>
            </a:endParaRPr>
          </a:p>
          <a:p>
            <a:pPr indent="0" lvl="0" marL="0" rtl="0" algn="l">
              <a:lnSpc>
                <a:spcPct val="100000"/>
              </a:lnSpc>
              <a:spcBef>
                <a:spcPts val="1600"/>
              </a:spcBef>
              <a:spcAft>
                <a:spcPts val="0"/>
              </a:spcAft>
              <a:buNone/>
            </a:pPr>
            <a:r>
              <a:t/>
            </a:r>
            <a:endParaRPr b="1"/>
          </a:p>
          <a:p>
            <a:pPr indent="0" lvl="0" marL="0" rtl="0" algn="l">
              <a:spcBef>
                <a:spcPts val="1600"/>
              </a:spcBef>
              <a:spcAft>
                <a:spcPts val="1600"/>
              </a:spcAft>
              <a:buNone/>
            </a:pPr>
            <a:r>
              <a:t/>
            </a:r>
            <a:endParaRPr b="1"/>
          </a:p>
        </p:txBody>
      </p:sp>
      <p:sp>
        <p:nvSpPr>
          <p:cNvPr id="204" name="Google Shape;204;p28"/>
          <p:cNvSpPr txBox="1"/>
          <p:nvPr>
            <p:ph type="title"/>
          </p:nvPr>
        </p:nvSpPr>
        <p:spPr>
          <a:xfrm>
            <a:off x="311700" y="245325"/>
            <a:ext cx="8520600" cy="1090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President Report</a:t>
            </a:r>
            <a:endParaRPr/>
          </a:p>
          <a:p>
            <a:pPr indent="0" lvl="0" marL="0" rtl="0" algn="l">
              <a:spcBef>
                <a:spcPts val="0"/>
              </a:spcBef>
              <a:spcAft>
                <a:spcPts val="0"/>
              </a:spcAft>
              <a:buNone/>
            </a:pPr>
            <a:r>
              <a:rPr b="1" lang="en" sz="2400" u="sng">
                <a:solidFill>
                  <a:srgbClr val="274E13"/>
                </a:solidFill>
              </a:rPr>
              <a:t>C</a:t>
            </a:r>
            <a:r>
              <a:rPr b="1" lang="en" sz="2400" u="sng">
                <a:solidFill>
                  <a:srgbClr val="274E13"/>
                </a:solidFill>
              </a:rPr>
              <a:t>ollege Park Community Corner</a:t>
            </a:r>
            <a:r>
              <a:rPr lang="en">
                <a:solidFill>
                  <a:srgbClr val="274E13"/>
                </a:solidFill>
              </a:rPr>
              <a:t> </a:t>
            </a:r>
            <a:endParaRPr>
              <a:solidFill>
                <a:srgbClr val="274E13"/>
              </a:solidFill>
            </a:endParaRPr>
          </a:p>
        </p:txBody>
      </p:sp>
      <p:pic>
        <p:nvPicPr>
          <p:cNvPr id="205" name="Google Shape;205;p28"/>
          <p:cNvPicPr preferRelativeResize="0"/>
          <p:nvPr/>
        </p:nvPicPr>
        <p:blipFill>
          <a:blip r:embed="rId4">
            <a:alphaModFix/>
          </a:blip>
          <a:stretch>
            <a:fillRect/>
          </a:stretch>
        </p:blipFill>
        <p:spPr>
          <a:xfrm>
            <a:off x="5748116" y="878401"/>
            <a:ext cx="2804501" cy="2804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ph idx="1" type="body"/>
          </p:nvPr>
        </p:nvSpPr>
        <p:spPr>
          <a:xfrm>
            <a:off x="352775" y="1335525"/>
            <a:ext cx="4542600" cy="3354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 sz="1600"/>
              <a:t>Continue checking your email for NCPCA updates.</a:t>
            </a:r>
            <a:endParaRPr sz="1600"/>
          </a:p>
          <a:p>
            <a:pPr indent="-330200" lvl="0" marL="457200" rtl="0" algn="l">
              <a:lnSpc>
                <a:spcPct val="100000"/>
              </a:lnSpc>
              <a:spcBef>
                <a:spcPts val="0"/>
              </a:spcBef>
              <a:spcAft>
                <a:spcPts val="0"/>
              </a:spcAft>
              <a:buSzPts val="1600"/>
              <a:buChar char="●"/>
            </a:pPr>
            <a:r>
              <a:rPr lang="en" sz="1600"/>
              <a:t>Email us any questions, concerns, or needs! Help us make this meeting the most meaningful it can be.</a:t>
            </a:r>
            <a:endParaRPr sz="1600"/>
          </a:p>
          <a:p>
            <a:pPr indent="-330200" lvl="0" marL="457200" rtl="0" algn="l">
              <a:lnSpc>
                <a:spcPct val="100000"/>
              </a:lnSpc>
              <a:spcBef>
                <a:spcPts val="0"/>
              </a:spcBef>
              <a:spcAft>
                <a:spcPts val="0"/>
              </a:spcAft>
              <a:buSzPts val="1600"/>
              <a:buChar char="●"/>
            </a:pPr>
            <a:r>
              <a:rPr lang="en" sz="1600">
                <a:solidFill>
                  <a:srgbClr val="202124"/>
                </a:solidFill>
                <a:highlight>
                  <a:srgbClr val="FFFFFF"/>
                </a:highlight>
                <a:latin typeface="Roboto"/>
                <a:ea typeface="Roboto"/>
                <a:cs typeface="Roboto"/>
                <a:sym typeface="Roboto"/>
              </a:rPr>
              <a:t>NCPCA Association (</a:t>
            </a:r>
            <a:r>
              <a:rPr lang="en" sz="1600" u="sng">
                <a:solidFill>
                  <a:schemeClr val="hlink"/>
                </a:solidFill>
                <a:highlight>
                  <a:srgbClr val="FFFFFF"/>
                </a:highlight>
                <a:latin typeface="Roboto"/>
                <a:ea typeface="Roboto"/>
                <a:cs typeface="Roboto"/>
                <a:sym typeface="Roboto"/>
                <a:hlinkClick r:id="rId3"/>
              </a:rPr>
              <a:t>ncpcivic@gmail.com</a:t>
            </a:r>
            <a:r>
              <a:rPr lang="en" sz="1600">
                <a:solidFill>
                  <a:srgbClr val="202124"/>
                </a:solidFill>
                <a:highlight>
                  <a:srgbClr val="FFFFFF"/>
                </a:highlight>
                <a:latin typeface="Roboto"/>
                <a:ea typeface="Roboto"/>
                <a:cs typeface="Roboto"/>
                <a:sym typeface="Roboto"/>
              </a:rPr>
              <a:t>)</a:t>
            </a:r>
            <a:endParaRPr b="1"/>
          </a:p>
          <a:p>
            <a:pPr indent="0" lvl="0" marL="0" rtl="0" algn="l">
              <a:spcBef>
                <a:spcPts val="1600"/>
              </a:spcBef>
              <a:spcAft>
                <a:spcPts val="0"/>
              </a:spcAft>
              <a:buNone/>
            </a:pPr>
            <a:r>
              <a:t/>
            </a:r>
            <a:endParaRPr b="1"/>
          </a:p>
          <a:p>
            <a:pPr indent="0" lvl="0" marL="0" rtl="0" algn="l">
              <a:spcBef>
                <a:spcPts val="1600"/>
              </a:spcBef>
              <a:spcAft>
                <a:spcPts val="1600"/>
              </a:spcAft>
              <a:buNone/>
            </a:pPr>
            <a:r>
              <a:t/>
            </a:r>
            <a:endParaRPr b="1"/>
          </a:p>
        </p:txBody>
      </p:sp>
      <p:sp>
        <p:nvSpPr>
          <p:cNvPr id="211" name="Google Shape;211;p2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Vice </a:t>
            </a:r>
            <a:r>
              <a:rPr lang="en"/>
              <a:t>President Report</a:t>
            </a:r>
            <a:endParaRPr/>
          </a:p>
        </p:txBody>
      </p:sp>
      <p:pic>
        <p:nvPicPr>
          <p:cNvPr id="212" name="Google Shape;212;p29"/>
          <p:cNvPicPr preferRelativeResize="0"/>
          <p:nvPr/>
        </p:nvPicPr>
        <p:blipFill>
          <a:blip r:embed="rId4">
            <a:alphaModFix/>
          </a:blip>
          <a:stretch>
            <a:fillRect/>
          </a:stretch>
        </p:blipFill>
        <p:spPr>
          <a:xfrm>
            <a:off x="4710850" y="555450"/>
            <a:ext cx="4032600" cy="403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Treasurer Report</a:t>
            </a:r>
            <a:endParaRPr/>
          </a:p>
        </p:txBody>
      </p:sp>
      <p:graphicFrame>
        <p:nvGraphicFramePr>
          <p:cNvPr id="218" name="Google Shape;218;p30"/>
          <p:cNvGraphicFramePr/>
          <p:nvPr/>
        </p:nvGraphicFramePr>
        <p:xfrm>
          <a:off x="200650" y="2705185"/>
          <a:ext cx="3000000" cy="3000000"/>
        </p:xfrm>
        <a:graphic>
          <a:graphicData uri="http://schemas.openxmlformats.org/drawingml/2006/table">
            <a:tbl>
              <a:tblPr>
                <a:noFill/>
                <a:tableStyleId>{B09D75AF-E6B6-45DC-8EBC-BB86F40B9744}</a:tableStyleId>
              </a:tblPr>
              <a:tblGrid>
                <a:gridCol w="3078650"/>
                <a:gridCol w="996225"/>
              </a:tblGrid>
              <a:tr h="100000">
                <a:tc gridSpan="2">
                  <a:txBody>
                    <a:bodyPr/>
                    <a:lstStyle/>
                    <a:p>
                      <a:pPr indent="0" lvl="0" marL="0" rtl="0" algn="ctr">
                        <a:spcBef>
                          <a:spcPts val="0"/>
                        </a:spcBef>
                        <a:spcAft>
                          <a:spcPts val="0"/>
                        </a:spcAft>
                        <a:buNone/>
                      </a:pPr>
                      <a:r>
                        <a:rPr lang="en"/>
                        <a:t>SECU Savings Account*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r>
              <a:tr h="396200">
                <a:tc>
                  <a:txBody>
                    <a:bodyPr/>
                    <a:lstStyle/>
                    <a:p>
                      <a:pPr indent="0" lvl="0" marL="0" rtl="0" algn="l">
                        <a:spcBef>
                          <a:spcPts val="0"/>
                        </a:spcBef>
                        <a:spcAft>
                          <a:spcPts val="0"/>
                        </a:spcAft>
                        <a:buNone/>
                      </a:pPr>
                      <a:r>
                        <a:rPr lang="en"/>
                        <a:t>Available Balance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$337.02</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a:txBody>
                    <a:bodyPr/>
                    <a:lstStyle/>
                    <a:p>
                      <a:pPr indent="0" lvl="0" marL="0" rtl="0" algn="l">
                        <a:spcBef>
                          <a:spcPts val="0"/>
                        </a:spcBef>
                        <a:spcAft>
                          <a:spcPts val="0"/>
                        </a:spcAft>
                        <a:buNone/>
                      </a:pPr>
                      <a:r>
                        <a:rPr lang="en"/>
                        <a:t>Interest Paid YTD</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$0.49</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00">
                <a:tc gridSpan="2">
                  <a:txBody>
                    <a:bodyPr/>
                    <a:lstStyle/>
                    <a:p>
                      <a:pPr indent="0" lvl="0" marL="0" rtl="0" algn="ctr">
                        <a:spcBef>
                          <a:spcPts val="0"/>
                        </a:spcBef>
                        <a:spcAft>
                          <a:spcPts val="0"/>
                        </a:spcAft>
                        <a:buNone/>
                      </a:pPr>
                      <a:r>
                        <a:rPr lang="en"/>
                        <a:t>Recent Transactions</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l">
                        <a:spcBef>
                          <a:spcPts val="0"/>
                        </a:spcBef>
                        <a:spcAft>
                          <a:spcPts val="0"/>
                        </a:spcAft>
                        <a:buNone/>
                      </a:pPr>
                      <a:r>
                        <a:rPr lang="en"/>
                        <a:t>Interest Credits 4/30</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$0.10</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19" name="Google Shape;219;p30"/>
          <p:cNvGraphicFramePr/>
          <p:nvPr/>
        </p:nvGraphicFramePr>
        <p:xfrm>
          <a:off x="200650" y="1225228"/>
          <a:ext cx="3000000" cy="3000000"/>
        </p:xfrm>
        <a:graphic>
          <a:graphicData uri="http://schemas.openxmlformats.org/drawingml/2006/table">
            <a:tbl>
              <a:tblPr>
                <a:noFill/>
                <a:tableStyleId>{B09D75AF-E6B6-45DC-8EBC-BB86F40B9744}</a:tableStyleId>
              </a:tblPr>
              <a:tblGrid>
                <a:gridCol w="2690750"/>
                <a:gridCol w="1384125"/>
              </a:tblGrid>
              <a:tr h="396200">
                <a:tc gridSpan="2">
                  <a:txBody>
                    <a:bodyPr/>
                    <a:lstStyle/>
                    <a:p>
                      <a:pPr indent="0" lvl="0" marL="0" rtl="0" algn="ctr">
                        <a:spcBef>
                          <a:spcPts val="0"/>
                        </a:spcBef>
                        <a:spcAft>
                          <a:spcPts val="0"/>
                        </a:spcAft>
                        <a:buNone/>
                      </a:pPr>
                      <a:r>
                        <a:rPr lang="en"/>
                        <a:t>SECU Checking Account*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r>
              <a:tr h="396200">
                <a:tc>
                  <a:txBody>
                    <a:bodyPr/>
                    <a:lstStyle/>
                    <a:p>
                      <a:pPr indent="0" lvl="0" marL="0" rtl="0" algn="l">
                        <a:spcBef>
                          <a:spcPts val="0"/>
                        </a:spcBef>
                        <a:spcAft>
                          <a:spcPts val="0"/>
                        </a:spcAft>
                        <a:buNone/>
                      </a:pPr>
                      <a:r>
                        <a:rPr lang="en"/>
                        <a:t>Available Balance</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a:t>$958.54</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6225">
                <a:tc gridSpan="2">
                  <a:txBody>
                    <a:bodyPr/>
                    <a:lstStyle/>
                    <a:p>
                      <a:pPr indent="0" lvl="0" marL="0" rtl="0" algn="l">
                        <a:spcBef>
                          <a:spcPts val="0"/>
                        </a:spcBef>
                        <a:spcAft>
                          <a:spcPts val="0"/>
                        </a:spcAft>
                        <a:buNone/>
                      </a:pPr>
                      <a:r>
                        <a:rPr lang="en"/>
                        <a:t>Recent transactions: mailchimp, zoom, bluehost</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sp>
        <p:nvSpPr>
          <p:cNvPr id="220" name="Google Shape;220;p30"/>
          <p:cNvSpPr txBox="1"/>
          <p:nvPr/>
        </p:nvSpPr>
        <p:spPr>
          <a:xfrm>
            <a:off x="200650" y="4670713"/>
            <a:ext cx="3249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Open Sans"/>
                <a:ea typeface="Open Sans"/>
                <a:cs typeface="Open Sans"/>
                <a:sym typeface="Open Sans"/>
              </a:rPr>
              <a:t>*As of 7:00PM EDT 5/14/2025</a:t>
            </a:r>
            <a:endParaRPr sz="1000">
              <a:latin typeface="Open Sans"/>
              <a:ea typeface="Open Sans"/>
              <a:cs typeface="Open Sans"/>
              <a:sym typeface="Open Sans"/>
            </a:endParaRPr>
          </a:p>
        </p:txBody>
      </p:sp>
      <p:sp>
        <p:nvSpPr>
          <p:cNvPr id="221" name="Google Shape;221;p30"/>
          <p:cNvSpPr txBox="1"/>
          <p:nvPr>
            <p:ph idx="1" type="body"/>
          </p:nvPr>
        </p:nvSpPr>
        <p:spPr>
          <a:xfrm>
            <a:off x="4401800" y="154200"/>
            <a:ext cx="4742100" cy="4835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u="sng"/>
              <a:t>Activities</a:t>
            </a:r>
            <a:endParaRPr sz="1600"/>
          </a:p>
          <a:p>
            <a:pPr indent="-330200" lvl="0" marL="457200" rtl="0" algn="l">
              <a:lnSpc>
                <a:spcPct val="115000"/>
              </a:lnSpc>
              <a:spcBef>
                <a:spcPts val="0"/>
              </a:spcBef>
              <a:spcAft>
                <a:spcPts val="0"/>
              </a:spcAft>
              <a:buSzPts val="1600"/>
              <a:buChar char="●"/>
            </a:pPr>
            <a:r>
              <a:rPr lang="en" sz="1600"/>
              <a:t>Old debit card expired 4/2026 and new card never arrived</a:t>
            </a:r>
            <a:endParaRPr sz="1600"/>
          </a:p>
          <a:p>
            <a:pPr indent="-330200" lvl="1" marL="914400" rtl="0" algn="l">
              <a:lnSpc>
                <a:spcPct val="115000"/>
              </a:lnSpc>
              <a:spcBef>
                <a:spcPts val="0"/>
              </a:spcBef>
              <a:spcAft>
                <a:spcPts val="0"/>
              </a:spcAft>
              <a:buSzPts val="1600"/>
              <a:buChar char="○"/>
            </a:pPr>
            <a:r>
              <a:rPr lang="en" sz="1600"/>
              <a:t>Kam covered May mailchimp and zoom renewal so he will be reimbursed </a:t>
            </a:r>
            <a:endParaRPr sz="1600"/>
          </a:p>
          <a:p>
            <a:pPr indent="-330200" lvl="1" marL="914400" rtl="0" algn="l">
              <a:lnSpc>
                <a:spcPct val="115000"/>
              </a:lnSpc>
              <a:spcBef>
                <a:spcPts val="0"/>
              </a:spcBef>
              <a:spcAft>
                <a:spcPts val="0"/>
              </a:spcAft>
              <a:buSzPts val="1600"/>
              <a:buChar char="○"/>
            </a:pPr>
            <a:r>
              <a:rPr lang="en" sz="1600"/>
              <a:t>New card will be picked up at a local SECU, hopefully with new treasurer to transition account</a:t>
            </a:r>
            <a:endParaRPr sz="1600"/>
          </a:p>
          <a:p>
            <a:pPr indent="-330200" lvl="0" marL="457200" rtl="0" algn="l">
              <a:lnSpc>
                <a:spcPct val="115000"/>
              </a:lnSpc>
              <a:spcBef>
                <a:spcPts val="0"/>
              </a:spcBef>
              <a:spcAft>
                <a:spcPts val="0"/>
              </a:spcAft>
              <a:buSzPts val="1600"/>
              <a:buChar char="●"/>
            </a:pPr>
            <a:r>
              <a:rPr lang="en" sz="1600"/>
              <a:t>MailChimp monthly upgrade: $13</a:t>
            </a:r>
            <a:endParaRPr sz="1600"/>
          </a:p>
          <a:p>
            <a:pPr indent="-330200" lvl="0" marL="457200" rtl="0" algn="l">
              <a:lnSpc>
                <a:spcPct val="115000"/>
              </a:lnSpc>
              <a:spcBef>
                <a:spcPts val="0"/>
              </a:spcBef>
              <a:spcAft>
                <a:spcPts val="0"/>
              </a:spcAft>
              <a:buSzPts val="1600"/>
              <a:buChar char="●"/>
            </a:pPr>
            <a:r>
              <a:rPr lang="en" sz="1600"/>
              <a:t>Bluehost annual renewal $143.88</a:t>
            </a:r>
            <a:endParaRPr sz="1600"/>
          </a:p>
          <a:p>
            <a:pPr indent="-330200" lvl="0" marL="457200" rtl="0" algn="l">
              <a:lnSpc>
                <a:spcPct val="115000"/>
              </a:lnSpc>
              <a:spcBef>
                <a:spcPts val="0"/>
              </a:spcBef>
              <a:spcAft>
                <a:spcPts val="0"/>
              </a:spcAft>
              <a:buSzPts val="1600"/>
              <a:buChar char="●"/>
            </a:pPr>
            <a:r>
              <a:rPr lang="en" sz="1600"/>
              <a:t>Zoom renewal $170-ish?</a:t>
            </a:r>
            <a:endParaRPr sz="1600"/>
          </a:p>
          <a:p>
            <a:pPr indent="-330200" lvl="0" marL="457200" rtl="0" algn="l">
              <a:lnSpc>
                <a:spcPct val="115000"/>
              </a:lnSpc>
              <a:spcBef>
                <a:spcPts val="0"/>
              </a:spcBef>
              <a:spcAft>
                <a:spcPts val="0"/>
              </a:spcAft>
              <a:buSzPts val="1600"/>
              <a:buChar char="●"/>
            </a:pPr>
            <a:r>
              <a:rPr lang="en" sz="1600"/>
              <a:t>New Treasurer - transition will start in the next month (assuming vote of acclimation today)</a:t>
            </a:r>
            <a:endParaRPr sz="1600"/>
          </a:p>
          <a:p>
            <a:pPr indent="0" lvl="0" marL="0" rtl="0" algn="l">
              <a:lnSpc>
                <a:spcPct val="115000"/>
              </a:lnSpc>
              <a:spcBef>
                <a:spcPts val="0"/>
              </a:spcBef>
              <a:spcAft>
                <a:spcPts val="0"/>
              </a:spcAft>
              <a:buNone/>
            </a:pPr>
            <a:r>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Secretary</a:t>
            </a:r>
            <a:r>
              <a:rPr lang="en"/>
              <a:t> Report</a:t>
            </a:r>
            <a:endParaRPr/>
          </a:p>
        </p:txBody>
      </p:sp>
      <p:sp>
        <p:nvSpPr>
          <p:cNvPr id="227" name="Google Shape;227;p31"/>
          <p:cNvSpPr txBox="1"/>
          <p:nvPr>
            <p:ph idx="1" type="body"/>
          </p:nvPr>
        </p:nvSpPr>
        <p:spPr>
          <a:xfrm>
            <a:off x="352775" y="1147225"/>
            <a:ext cx="4935900" cy="3542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State your name when speaking to facilitate the </a:t>
            </a:r>
            <a:r>
              <a:rPr lang="en"/>
              <a:t>official</a:t>
            </a:r>
            <a:r>
              <a:rPr lang="en"/>
              <a:t> minutes. If on Zoom, enter your first and last name in the chat.</a:t>
            </a:r>
            <a:endParaRPr/>
          </a:p>
          <a:p>
            <a:pPr indent="-342900" lvl="0" marL="457200" rtl="0" algn="l">
              <a:lnSpc>
                <a:spcPct val="100000"/>
              </a:lnSpc>
              <a:spcBef>
                <a:spcPts val="1600"/>
              </a:spcBef>
              <a:spcAft>
                <a:spcPts val="0"/>
              </a:spcAft>
              <a:buSzPts val="1800"/>
              <a:buChar char="●"/>
            </a:pPr>
            <a:r>
              <a:rPr lang="en"/>
              <a:t>April 13 NCPCA Update email</a:t>
            </a:r>
            <a:r>
              <a:rPr lang="en"/>
              <a:t>:</a:t>
            </a:r>
            <a:endParaRPr/>
          </a:p>
          <a:p>
            <a:pPr indent="-317500" lvl="1" marL="914400" rtl="0" algn="l">
              <a:lnSpc>
                <a:spcPct val="100000"/>
              </a:lnSpc>
              <a:spcBef>
                <a:spcPts val="1600"/>
              </a:spcBef>
              <a:spcAft>
                <a:spcPts val="0"/>
              </a:spcAft>
              <a:buSzPts val="1400"/>
              <a:buChar char="○"/>
            </a:pPr>
            <a:r>
              <a:rPr lang="en"/>
              <a:t>193 recipients</a:t>
            </a:r>
            <a:endParaRPr/>
          </a:p>
          <a:p>
            <a:pPr indent="-317500" lvl="1" marL="914400" rtl="0" algn="l">
              <a:lnSpc>
                <a:spcPct val="100000"/>
              </a:lnSpc>
              <a:spcBef>
                <a:spcPts val="1600"/>
              </a:spcBef>
              <a:spcAft>
                <a:spcPts val="0"/>
              </a:spcAft>
              <a:buSzPts val="1400"/>
              <a:buChar char="○"/>
            </a:pPr>
            <a:r>
              <a:rPr lang="en"/>
              <a:t>27.5% </a:t>
            </a:r>
            <a:r>
              <a:rPr lang="en"/>
              <a:t>open rate (53 opens)</a:t>
            </a:r>
            <a:endParaRPr/>
          </a:p>
          <a:p>
            <a:pPr indent="0" lvl="0" marL="457200" rtl="0" algn="l">
              <a:lnSpc>
                <a:spcPct val="100000"/>
              </a:lnSpc>
              <a:spcBef>
                <a:spcPts val="1600"/>
              </a:spcBef>
              <a:spcAft>
                <a:spcPts val="0"/>
              </a:spcAft>
              <a:buNone/>
            </a:pPr>
            <a:r>
              <a:t/>
            </a:r>
            <a:endParaRPr/>
          </a:p>
          <a:p>
            <a:pPr indent="0" lvl="0" marL="0" rtl="0" algn="l">
              <a:spcBef>
                <a:spcPts val="1600"/>
              </a:spcBef>
              <a:spcAft>
                <a:spcPts val="1600"/>
              </a:spcAft>
              <a:buNone/>
            </a:pPr>
            <a:r>
              <a:t/>
            </a:r>
            <a:endParaRPr/>
          </a:p>
        </p:txBody>
      </p:sp>
      <p:pic>
        <p:nvPicPr>
          <p:cNvPr id="228" name="Google Shape;228;p31"/>
          <p:cNvPicPr preferRelativeResize="0"/>
          <p:nvPr/>
        </p:nvPicPr>
        <p:blipFill>
          <a:blip r:embed="rId3">
            <a:alphaModFix/>
          </a:blip>
          <a:stretch>
            <a:fillRect/>
          </a:stretch>
        </p:blipFill>
        <p:spPr>
          <a:xfrm>
            <a:off x="4799700" y="555450"/>
            <a:ext cx="4032600" cy="403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Developments Committee Director Report</a:t>
            </a:r>
            <a:endParaRPr/>
          </a:p>
        </p:txBody>
      </p:sp>
      <p:sp>
        <p:nvSpPr>
          <p:cNvPr id="234" name="Google Shape;234;p32"/>
          <p:cNvSpPr txBox="1"/>
          <p:nvPr>
            <p:ph idx="1" type="body"/>
          </p:nvPr>
        </p:nvSpPr>
        <p:spPr>
          <a:xfrm>
            <a:off x="475225" y="1217150"/>
            <a:ext cx="3943800" cy="3354000"/>
          </a:xfrm>
          <a:prstGeom prst="rect">
            <a:avLst/>
          </a:prstGeom>
        </p:spPr>
        <p:txBody>
          <a:bodyPr anchorCtr="0" anchor="t" bIns="91425" lIns="91425" spcFirstLastPara="1" rIns="91425" wrap="square" tIns="91425">
            <a:noAutofit/>
          </a:bodyPr>
          <a:lstStyle/>
          <a:p>
            <a:pPr indent="-285750" lvl="0" marL="457200" rtl="0" algn="l">
              <a:spcBef>
                <a:spcPts val="1800"/>
              </a:spcBef>
              <a:spcAft>
                <a:spcPts val="0"/>
              </a:spcAft>
              <a:buClr>
                <a:srgbClr val="222222"/>
              </a:buClr>
              <a:buSzPts val="900"/>
              <a:buChar char="●"/>
            </a:pPr>
            <a:r>
              <a:rPr lang="en" sz="1200">
                <a:solidFill>
                  <a:srgbClr val="222222"/>
                </a:solidFill>
                <a:highlight>
                  <a:srgbClr val="FFFFFF"/>
                </a:highlight>
              </a:rPr>
              <a:t>PG County Department of Parks and Rec closing bridge along Rhode Island Ave and Trolley Trail between Campus Drive and Paint Branch Trail from 4/16 - 5/28.</a:t>
            </a:r>
            <a:endParaRPr sz="1200">
              <a:solidFill>
                <a:srgbClr val="222222"/>
              </a:solidFill>
              <a:highlight>
                <a:srgbClr val="FFFFFF"/>
              </a:highlight>
            </a:endParaRPr>
          </a:p>
          <a:p>
            <a:pPr indent="-304800" lvl="0" marL="457200" rtl="0" algn="l">
              <a:spcBef>
                <a:spcPts val="0"/>
              </a:spcBef>
              <a:spcAft>
                <a:spcPts val="0"/>
              </a:spcAft>
              <a:buClr>
                <a:srgbClr val="222222"/>
              </a:buClr>
              <a:buSzPts val="1200"/>
              <a:buChar char="●"/>
            </a:pPr>
            <a:r>
              <a:rPr lang="en" sz="1200">
                <a:solidFill>
                  <a:srgbClr val="222222"/>
                </a:solidFill>
                <a:highlight>
                  <a:srgbClr val="FFFFFF"/>
                </a:highlight>
              </a:rPr>
              <a:t>Pedestrian bridge needs repairs; area has been fenced off.</a:t>
            </a:r>
            <a:endParaRPr sz="1200">
              <a:solidFill>
                <a:srgbClr val="222222"/>
              </a:solidFill>
              <a:highlight>
                <a:srgbClr val="FFFFFF"/>
              </a:highlight>
            </a:endParaRPr>
          </a:p>
          <a:p>
            <a:pPr indent="-304800" lvl="0" marL="457200" rtl="0" algn="l">
              <a:spcBef>
                <a:spcPts val="0"/>
              </a:spcBef>
              <a:spcAft>
                <a:spcPts val="0"/>
              </a:spcAft>
              <a:buClr>
                <a:srgbClr val="222222"/>
              </a:buClr>
              <a:buSzPts val="1200"/>
              <a:buChar char="●"/>
            </a:pPr>
            <a:r>
              <a:rPr lang="en" sz="1200">
                <a:solidFill>
                  <a:srgbClr val="222222"/>
                </a:solidFill>
                <a:highlight>
                  <a:srgbClr val="FFFFFF"/>
                </a:highlight>
              </a:rPr>
              <a:t>Nearest “work around” is campus drive; underpass onto campus by Looney’s.</a:t>
            </a:r>
            <a:endParaRPr sz="1200">
              <a:solidFill>
                <a:srgbClr val="222222"/>
              </a:solidFill>
              <a:highlight>
                <a:srgbClr val="FFFFFF"/>
              </a:highlight>
            </a:endParaRPr>
          </a:p>
        </p:txBody>
      </p:sp>
      <p:pic>
        <p:nvPicPr>
          <p:cNvPr id="235" name="Google Shape;235;p32"/>
          <p:cNvPicPr preferRelativeResize="0"/>
          <p:nvPr/>
        </p:nvPicPr>
        <p:blipFill>
          <a:blip r:embed="rId3">
            <a:alphaModFix/>
          </a:blip>
          <a:stretch>
            <a:fillRect/>
          </a:stretch>
        </p:blipFill>
        <p:spPr>
          <a:xfrm>
            <a:off x="5938475" y="1217150"/>
            <a:ext cx="2460983" cy="36914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