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5143500" cx="9144000"/>
  <p:notesSz cx="6858000" cy="9144000"/>
  <p:embeddedFontLst>
    <p:embeddedFont>
      <p:font typeface="Economica"/>
      <p:regular r:id="rId42"/>
      <p:bold r:id="rId43"/>
      <p:italic r:id="rId44"/>
      <p:boldItalic r:id="rId45"/>
    </p:embeddedFont>
    <p:embeddedFont>
      <p:font typeface="Roboto"/>
      <p:regular r:id="rId46"/>
      <p:bold r:id="rId47"/>
      <p:italic r:id="rId48"/>
      <p:boldItalic r:id="rId49"/>
    </p:embeddedFont>
    <p:embeddedFont>
      <p:font typeface="Montserrat"/>
      <p:regular r:id="rId50"/>
      <p:bold r:id="rId51"/>
      <p:italic r:id="rId52"/>
      <p:boldItalic r:id="rId53"/>
    </p:embeddedFont>
    <p:embeddedFont>
      <p:font typeface="Della Respira"/>
      <p:regular r:id="rId54"/>
    </p:embeddedFont>
    <p:embeddedFont>
      <p:font typeface="DM Sans Light"/>
      <p:regular r:id="rId55"/>
      <p:bold r:id="rId56"/>
      <p:italic r:id="rId57"/>
      <p:boldItalic r:id="rId58"/>
    </p:embeddedFont>
    <p:embeddedFont>
      <p:font typeface="Lexend"/>
      <p:regular r:id="rId59"/>
      <p:bold r:id="rId60"/>
    </p:embeddedFont>
    <p:embeddedFont>
      <p:font typeface="DM Sans"/>
      <p:regular r:id="rId61"/>
      <p:bold r:id="rId62"/>
      <p:italic r:id="rId63"/>
      <p:boldItalic r:id="rId64"/>
    </p:embeddedFont>
    <p:embeddedFont>
      <p:font typeface="Open Sans"/>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FE3C5D1-422E-4821-A873-0CD9BEECAB8D}">
  <a:tblStyle styleId="{EFE3C5D1-422E-4821-A873-0CD9BEECAB8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Economica-regular.fntdata"/><Relationship Id="rId41" Type="http://schemas.openxmlformats.org/officeDocument/2006/relationships/slide" Target="slides/slide35.xml"/><Relationship Id="rId44" Type="http://schemas.openxmlformats.org/officeDocument/2006/relationships/font" Target="fonts/Economica-italic.fntdata"/><Relationship Id="rId43" Type="http://schemas.openxmlformats.org/officeDocument/2006/relationships/font" Target="fonts/Economica-bold.fntdata"/><Relationship Id="rId46" Type="http://schemas.openxmlformats.org/officeDocument/2006/relationships/font" Target="fonts/Roboto-regular.fntdata"/><Relationship Id="rId45" Type="http://schemas.openxmlformats.org/officeDocument/2006/relationships/font" Target="fonts/Economica-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DMSans-bold.fntdata"/><Relationship Id="rId61" Type="http://schemas.openxmlformats.org/officeDocument/2006/relationships/font" Target="fonts/DMSans-regular.fntdata"/><Relationship Id="rId20" Type="http://schemas.openxmlformats.org/officeDocument/2006/relationships/slide" Target="slides/slide14.xml"/><Relationship Id="rId64" Type="http://schemas.openxmlformats.org/officeDocument/2006/relationships/font" Target="fonts/DMSans-boldItalic.fntdata"/><Relationship Id="rId63" Type="http://schemas.openxmlformats.org/officeDocument/2006/relationships/font" Target="fonts/DMSans-italic.fntdata"/><Relationship Id="rId22" Type="http://schemas.openxmlformats.org/officeDocument/2006/relationships/slide" Target="slides/slide16.xml"/><Relationship Id="rId66" Type="http://schemas.openxmlformats.org/officeDocument/2006/relationships/font" Target="fonts/OpenSans-bold.fntdata"/><Relationship Id="rId21" Type="http://schemas.openxmlformats.org/officeDocument/2006/relationships/slide" Target="slides/slide15.xml"/><Relationship Id="rId65" Type="http://schemas.openxmlformats.org/officeDocument/2006/relationships/font" Target="fonts/OpenSans-regular.fntdata"/><Relationship Id="rId24" Type="http://schemas.openxmlformats.org/officeDocument/2006/relationships/slide" Target="slides/slide18.xml"/><Relationship Id="rId68" Type="http://schemas.openxmlformats.org/officeDocument/2006/relationships/font" Target="fonts/OpenSans-boldItalic.fntdata"/><Relationship Id="rId23" Type="http://schemas.openxmlformats.org/officeDocument/2006/relationships/slide" Target="slides/slide17.xml"/><Relationship Id="rId67" Type="http://schemas.openxmlformats.org/officeDocument/2006/relationships/font" Target="fonts/OpenSans-italic.fntdata"/><Relationship Id="rId60" Type="http://schemas.openxmlformats.org/officeDocument/2006/relationships/font" Target="fonts/Lexend-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bold.fntdata"/><Relationship Id="rId50" Type="http://schemas.openxmlformats.org/officeDocument/2006/relationships/font" Target="fonts/Montserrat-regular.fntdata"/><Relationship Id="rId53" Type="http://schemas.openxmlformats.org/officeDocument/2006/relationships/font" Target="fonts/Montserrat-boldItalic.fntdata"/><Relationship Id="rId52" Type="http://schemas.openxmlformats.org/officeDocument/2006/relationships/font" Target="fonts/Montserrat-italic.fntdata"/><Relationship Id="rId11" Type="http://schemas.openxmlformats.org/officeDocument/2006/relationships/slide" Target="slides/slide5.xml"/><Relationship Id="rId55" Type="http://schemas.openxmlformats.org/officeDocument/2006/relationships/font" Target="fonts/DMSansLight-regular.fntdata"/><Relationship Id="rId10" Type="http://schemas.openxmlformats.org/officeDocument/2006/relationships/slide" Target="slides/slide4.xml"/><Relationship Id="rId54" Type="http://schemas.openxmlformats.org/officeDocument/2006/relationships/font" Target="fonts/DellaRespira-regular.fntdata"/><Relationship Id="rId13" Type="http://schemas.openxmlformats.org/officeDocument/2006/relationships/slide" Target="slides/slide7.xml"/><Relationship Id="rId57" Type="http://schemas.openxmlformats.org/officeDocument/2006/relationships/font" Target="fonts/DMSansLight-italic.fntdata"/><Relationship Id="rId12" Type="http://schemas.openxmlformats.org/officeDocument/2006/relationships/slide" Target="slides/slide6.xml"/><Relationship Id="rId56" Type="http://schemas.openxmlformats.org/officeDocument/2006/relationships/font" Target="fonts/DMSansLight-bold.fntdata"/><Relationship Id="rId15" Type="http://schemas.openxmlformats.org/officeDocument/2006/relationships/slide" Target="slides/slide9.xml"/><Relationship Id="rId59" Type="http://schemas.openxmlformats.org/officeDocument/2006/relationships/font" Target="fonts/Lexend-regular.fntdata"/><Relationship Id="rId14" Type="http://schemas.openxmlformats.org/officeDocument/2006/relationships/slide" Target="slides/slide8.xml"/><Relationship Id="rId58" Type="http://schemas.openxmlformats.org/officeDocument/2006/relationships/font" Target="fonts/DMSansLight-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c6f8954bc_0_5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c6f8954b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ea387631d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ea387631d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e567221b4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e567221b4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7c4c06dfe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7c4c06dfe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e0866d38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e0866d38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e0866d386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e0866d386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af195f847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af195f847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b4767bc9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b4767bc9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ead9650bf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ead9650bf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ead9650bf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ead9650bf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bfde2e347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bfde2e347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50496fc15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50496fc15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7c4c06dfe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37c4c06dfe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050a930a5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050a930a5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7c4c06dfe6_0_2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7c4c06dfe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ea0deb021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ea0deb021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ea0deb021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ea0deb021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ea0deb021f_0_4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ea0deb021f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ead9650b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ead9650b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ea0deb021f_0_6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ea0deb021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bfde2e3474_0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bfde2e347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ea0deb021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ea0deb021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1667943d1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1667943d1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ea0deb021f_0_6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ea0deb021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ea0deb021f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ea0deb021f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ea0deb021f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ea0deb021f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d908d9709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d908d9709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160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7d49ad9aa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7d49ad9aa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c6f8954bc_0_16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c6f8954bc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50496fc15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50496fc15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3feb79913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3feb79913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1667943d1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1667943d1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ae4a6a3c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ae4a6a3c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eb26a5919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eb26a591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a2bdd3c69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a2bdd3c69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58" name="Shape 58"/>
        <p:cNvGrpSpPr/>
        <p:nvPr/>
      </p:nvGrpSpPr>
      <p:grpSpPr>
        <a:xfrm>
          <a:off x="0" y="0"/>
          <a:ext cx="0" cy="0"/>
          <a:chOff x="0" y="0"/>
          <a:chExt cx="0" cy="0"/>
        </a:xfrm>
      </p:grpSpPr>
      <p:sp>
        <p:nvSpPr>
          <p:cNvPr id="59" name="Google Shape;59;p13"/>
          <p:cNvSpPr txBox="1"/>
          <p:nvPr>
            <p:ph idx="1" type="body"/>
          </p:nvPr>
        </p:nvSpPr>
        <p:spPr>
          <a:xfrm>
            <a:off x="450503" y="4447448"/>
            <a:ext cx="8239200" cy="238800"/>
          </a:xfrm>
          <a:prstGeom prst="rect">
            <a:avLst/>
          </a:prstGeom>
          <a:noFill/>
          <a:ln>
            <a:noFill/>
          </a:ln>
        </p:spPr>
        <p:txBody>
          <a:bodyPr anchorCtr="0" anchor="t" bIns="17150" lIns="17150" spcFirstLastPara="1" rIns="17150" wrap="square" tIns="17150">
            <a:normAutofit/>
          </a:bodyPr>
          <a:lstStyle>
            <a:lvl1pPr indent="-228600" lvl="0" marL="457200" rtl="0" algn="l">
              <a:lnSpc>
                <a:spcPct val="100000"/>
              </a:lnSpc>
              <a:spcBef>
                <a:spcPts val="0"/>
              </a:spcBef>
              <a:spcAft>
                <a:spcPts val="0"/>
              </a:spcAft>
              <a:buClr>
                <a:srgbClr val="000000"/>
              </a:buClr>
              <a:buSzPts val="1400"/>
              <a:buFont typeface="Helvetica Neue"/>
              <a:buNone/>
              <a:defRPr b="1" sz="1400"/>
            </a:lvl1pPr>
            <a:lvl2pPr indent="-279400" lvl="1" marL="914400" rtl="0" algn="l">
              <a:lnSpc>
                <a:spcPct val="90000"/>
              </a:lnSpc>
              <a:spcBef>
                <a:spcPts val="1700"/>
              </a:spcBef>
              <a:spcAft>
                <a:spcPts val="0"/>
              </a:spcAft>
              <a:buClr>
                <a:srgbClr val="000000"/>
              </a:buClr>
              <a:buSzPts val="800"/>
              <a:buChar char="○"/>
              <a:defRPr/>
            </a:lvl2pPr>
            <a:lvl3pPr indent="-279400" lvl="2" marL="1371600" rtl="0" algn="l">
              <a:lnSpc>
                <a:spcPct val="90000"/>
              </a:lnSpc>
              <a:spcBef>
                <a:spcPts val="1700"/>
              </a:spcBef>
              <a:spcAft>
                <a:spcPts val="0"/>
              </a:spcAft>
              <a:buClr>
                <a:srgbClr val="000000"/>
              </a:buClr>
              <a:buSzPts val="800"/>
              <a:buChar char="■"/>
              <a:defRPr/>
            </a:lvl3pPr>
            <a:lvl4pPr indent="-279400" lvl="3" marL="1828800" rtl="0" algn="l">
              <a:lnSpc>
                <a:spcPct val="90000"/>
              </a:lnSpc>
              <a:spcBef>
                <a:spcPts val="1700"/>
              </a:spcBef>
              <a:spcAft>
                <a:spcPts val="0"/>
              </a:spcAft>
              <a:buClr>
                <a:srgbClr val="000000"/>
              </a:buClr>
              <a:buSzPts val="800"/>
              <a:buChar char="●"/>
              <a:defRPr/>
            </a:lvl4pPr>
            <a:lvl5pPr indent="-279400" lvl="4" marL="2286000" rtl="0" algn="l">
              <a:lnSpc>
                <a:spcPct val="90000"/>
              </a:lnSpc>
              <a:spcBef>
                <a:spcPts val="1700"/>
              </a:spcBef>
              <a:spcAft>
                <a:spcPts val="0"/>
              </a:spcAft>
              <a:buClr>
                <a:srgbClr val="000000"/>
              </a:buClr>
              <a:buSzPts val="800"/>
              <a:buChar char="○"/>
              <a:defRPr/>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0" name="Google Shape;60;p13"/>
          <p:cNvSpPr txBox="1"/>
          <p:nvPr>
            <p:ph type="title"/>
          </p:nvPr>
        </p:nvSpPr>
        <p:spPr>
          <a:xfrm>
            <a:off x="452436" y="965622"/>
            <a:ext cx="8239200" cy="1743000"/>
          </a:xfrm>
          <a:prstGeom prst="rect">
            <a:avLst/>
          </a:prstGeom>
          <a:noFill/>
          <a:ln>
            <a:noFill/>
          </a:ln>
        </p:spPr>
        <p:txBody>
          <a:bodyPr anchorCtr="0" anchor="b" bIns="19050" lIns="19050" spcFirstLastPara="1" rIns="19050" wrap="square" tIns="19050">
            <a:normAutofit/>
          </a:bodyPr>
          <a:lstStyle>
            <a:lvl1pPr lvl="0" rtl="0" algn="l">
              <a:lnSpc>
                <a:spcPct val="80000"/>
              </a:lnSpc>
              <a:spcBef>
                <a:spcPts val="0"/>
              </a:spcBef>
              <a:spcAft>
                <a:spcPts val="0"/>
              </a:spcAft>
              <a:buClr>
                <a:srgbClr val="000000"/>
              </a:buClr>
              <a:buSzPts val="4400"/>
              <a:buFont typeface="Helvetica Neue"/>
              <a:buNone/>
              <a:defRPr sz="4400"/>
            </a:lvl1pPr>
            <a:lvl2pPr lvl="1" rtl="0" algn="l">
              <a:lnSpc>
                <a:spcPct val="80000"/>
              </a:lnSpc>
              <a:spcBef>
                <a:spcPts val="0"/>
              </a:spcBef>
              <a:spcAft>
                <a:spcPts val="0"/>
              </a:spcAft>
              <a:buClr>
                <a:srgbClr val="000000"/>
              </a:buClr>
              <a:buSzPts val="700"/>
              <a:buNone/>
              <a:defRPr/>
            </a:lvl2pPr>
            <a:lvl3pPr lvl="2" rtl="0" algn="l">
              <a:lnSpc>
                <a:spcPct val="80000"/>
              </a:lnSpc>
              <a:spcBef>
                <a:spcPts val="0"/>
              </a:spcBef>
              <a:spcAft>
                <a:spcPts val="0"/>
              </a:spcAft>
              <a:buClr>
                <a:srgbClr val="000000"/>
              </a:buClr>
              <a:buSzPts val="700"/>
              <a:buNone/>
              <a:defRPr/>
            </a:lvl3pPr>
            <a:lvl4pPr lvl="3" rtl="0" algn="l">
              <a:lnSpc>
                <a:spcPct val="80000"/>
              </a:lnSpc>
              <a:spcBef>
                <a:spcPts val="0"/>
              </a:spcBef>
              <a:spcAft>
                <a:spcPts val="0"/>
              </a:spcAft>
              <a:buClr>
                <a:srgbClr val="000000"/>
              </a:buClr>
              <a:buSzPts val="700"/>
              <a:buNone/>
              <a:defRPr/>
            </a:lvl4pPr>
            <a:lvl5pPr lvl="4" rtl="0" algn="l">
              <a:lnSpc>
                <a:spcPct val="80000"/>
              </a:lnSpc>
              <a:spcBef>
                <a:spcPts val="0"/>
              </a:spcBef>
              <a:spcAft>
                <a:spcPts val="0"/>
              </a:spcAft>
              <a:buClr>
                <a:srgbClr val="000000"/>
              </a:buClr>
              <a:buSzPts val="700"/>
              <a:buNone/>
              <a:defRPr/>
            </a:lvl5pPr>
            <a:lvl6pPr lvl="5" rtl="0" algn="l">
              <a:lnSpc>
                <a:spcPct val="80000"/>
              </a:lnSpc>
              <a:spcBef>
                <a:spcPts val="0"/>
              </a:spcBef>
              <a:spcAft>
                <a:spcPts val="0"/>
              </a:spcAft>
              <a:buClr>
                <a:srgbClr val="000000"/>
              </a:buClr>
              <a:buSzPts val="700"/>
              <a:buNone/>
              <a:defRPr/>
            </a:lvl6pPr>
            <a:lvl7pPr lvl="6" rtl="0" algn="l">
              <a:lnSpc>
                <a:spcPct val="80000"/>
              </a:lnSpc>
              <a:spcBef>
                <a:spcPts val="0"/>
              </a:spcBef>
              <a:spcAft>
                <a:spcPts val="0"/>
              </a:spcAft>
              <a:buClr>
                <a:srgbClr val="000000"/>
              </a:buClr>
              <a:buSzPts val="700"/>
              <a:buNone/>
              <a:defRPr/>
            </a:lvl7pPr>
            <a:lvl8pPr lvl="7" rtl="0" algn="l">
              <a:lnSpc>
                <a:spcPct val="80000"/>
              </a:lnSpc>
              <a:spcBef>
                <a:spcPts val="0"/>
              </a:spcBef>
              <a:spcAft>
                <a:spcPts val="0"/>
              </a:spcAft>
              <a:buClr>
                <a:srgbClr val="000000"/>
              </a:buClr>
              <a:buSzPts val="700"/>
              <a:buNone/>
              <a:defRPr/>
            </a:lvl8pPr>
            <a:lvl9pPr lvl="8" rtl="0" algn="l">
              <a:lnSpc>
                <a:spcPct val="80000"/>
              </a:lnSpc>
              <a:spcBef>
                <a:spcPts val="0"/>
              </a:spcBef>
              <a:spcAft>
                <a:spcPts val="0"/>
              </a:spcAft>
              <a:buClr>
                <a:srgbClr val="000000"/>
              </a:buClr>
              <a:buSzPts val="700"/>
              <a:buNone/>
              <a:defRPr/>
            </a:lvl9pPr>
          </a:lstStyle>
          <a:p/>
        </p:txBody>
      </p:sp>
      <p:sp>
        <p:nvSpPr>
          <p:cNvPr id="61" name="Google Shape;61;p13"/>
          <p:cNvSpPr txBox="1"/>
          <p:nvPr>
            <p:ph idx="2" type="body"/>
          </p:nvPr>
        </p:nvSpPr>
        <p:spPr>
          <a:xfrm>
            <a:off x="450503" y="2708696"/>
            <a:ext cx="8239200" cy="714300"/>
          </a:xfrm>
          <a:prstGeom prst="rect">
            <a:avLst/>
          </a:prstGeom>
          <a:noFill/>
          <a:ln>
            <a:noFill/>
          </a:ln>
        </p:spPr>
        <p:txBody>
          <a:bodyPr anchorCtr="0" anchor="t" bIns="19050" lIns="19050" spcFirstLastPara="1" rIns="19050" wrap="square" tIns="19050">
            <a:normAutofit/>
          </a:bodyPr>
          <a:lstStyle>
            <a:lvl1pPr indent="-228600" lvl="0" marL="457200" rtl="0" algn="l">
              <a:lnSpc>
                <a:spcPct val="100000"/>
              </a:lnSpc>
              <a:spcBef>
                <a:spcPts val="0"/>
              </a:spcBef>
              <a:spcAft>
                <a:spcPts val="0"/>
              </a:spcAft>
              <a:buClr>
                <a:srgbClr val="000000"/>
              </a:buClr>
              <a:buSzPts val="2100"/>
              <a:buFont typeface="Helvetica Neue"/>
              <a:buNone/>
              <a:defRPr b="1" sz="2100"/>
            </a:lvl1pPr>
            <a:lvl2pPr indent="-228600" lvl="1" marL="914400" rtl="0" algn="l">
              <a:lnSpc>
                <a:spcPct val="100000"/>
              </a:lnSpc>
              <a:spcBef>
                <a:spcPts val="0"/>
              </a:spcBef>
              <a:spcAft>
                <a:spcPts val="0"/>
              </a:spcAft>
              <a:buClr>
                <a:srgbClr val="000000"/>
              </a:buClr>
              <a:buSzPts val="2100"/>
              <a:buFont typeface="Helvetica Neue"/>
              <a:buNone/>
              <a:defRPr b="1" sz="2100"/>
            </a:lvl2pPr>
            <a:lvl3pPr indent="-228600" lvl="2" marL="1371600" rtl="0" algn="l">
              <a:lnSpc>
                <a:spcPct val="100000"/>
              </a:lnSpc>
              <a:spcBef>
                <a:spcPts val="0"/>
              </a:spcBef>
              <a:spcAft>
                <a:spcPts val="0"/>
              </a:spcAft>
              <a:buClr>
                <a:srgbClr val="000000"/>
              </a:buClr>
              <a:buSzPts val="2100"/>
              <a:buFont typeface="Helvetica Neue"/>
              <a:buNone/>
              <a:defRPr b="1" sz="2100"/>
            </a:lvl3pPr>
            <a:lvl4pPr indent="-228600" lvl="3" marL="1828800" rtl="0" algn="l">
              <a:lnSpc>
                <a:spcPct val="100000"/>
              </a:lnSpc>
              <a:spcBef>
                <a:spcPts val="0"/>
              </a:spcBef>
              <a:spcAft>
                <a:spcPts val="0"/>
              </a:spcAft>
              <a:buClr>
                <a:srgbClr val="000000"/>
              </a:buClr>
              <a:buSzPts val="2100"/>
              <a:buFont typeface="Helvetica Neue"/>
              <a:buNone/>
              <a:defRPr b="1" sz="2100"/>
            </a:lvl4pPr>
            <a:lvl5pPr indent="-228600" lvl="4" marL="2286000" rtl="0" algn="l">
              <a:lnSpc>
                <a:spcPct val="100000"/>
              </a:lnSpc>
              <a:spcBef>
                <a:spcPts val="0"/>
              </a:spcBef>
              <a:spcAft>
                <a:spcPts val="0"/>
              </a:spcAft>
              <a:buClr>
                <a:srgbClr val="000000"/>
              </a:buClr>
              <a:buSzPts val="2100"/>
              <a:buFont typeface="Helvetica Neue"/>
              <a:buNone/>
              <a:defRPr b="1" sz="2100"/>
            </a:lvl5pPr>
            <a:lvl6pPr indent="-279400" lvl="5" marL="2743200" rtl="0" algn="l">
              <a:lnSpc>
                <a:spcPct val="90000"/>
              </a:lnSpc>
              <a:spcBef>
                <a:spcPts val="1700"/>
              </a:spcBef>
              <a:spcAft>
                <a:spcPts val="0"/>
              </a:spcAft>
              <a:buClr>
                <a:srgbClr val="000000"/>
              </a:buClr>
              <a:buSzPts val="800"/>
              <a:buChar char="■"/>
              <a:defRPr/>
            </a:lvl6pPr>
            <a:lvl7pPr indent="-279400" lvl="6" marL="3200400" rtl="0" algn="l">
              <a:lnSpc>
                <a:spcPct val="90000"/>
              </a:lnSpc>
              <a:spcBef>
                <a:spcPts val="1700"/>
              </a:spcBef>
              <a:spcAft>
                <a:spcPts val="0"/>
              </a:spcAft>
              <a:buClr>
                <a:srgbClr val="000000"/>
              </a:buClr>
              <a:buSzPts val="800"/>
              <a:buChar char="●"/>
              <a:defRPr/>
            </a:lvl7pPr>
            <a:lvl8pPr indent="-279400" lvl="7" marL="3657600" rtl="0" algn="l">
              <a:lnSpc>
                <a:spcPct val="90000"/>
              </a:lnSpc>
              <a:spcBef>
                <a:spcPts val="1700"/>
              </a:spcBef>
              <a:spcAft>
                <a:spcPts val="0"/>
              </a:spcAft>
              <a:buClr>
                <a:srgbClr val="000000"/>
              </a:buClr>
              <a:buSzPts val="800"/>
              <a:buChar char="○"/>
              <a:defRPr/>
            </a:lvl8pPr>
            <a:lvl9pPr indent="-279400" lvl="8" marL="4114800" rtl="0" algn="l">
              <a:lnSpc>
                <a:spcPct val="90000"/>
              </a:lnSpc>
              <a:spcBef>
                <a:spcPts val="1700"/>
              </a:spcBef>
              <a:spcAft>
                <a:spcPts val="0"/>
              </a:spcAft>
              <a:buClr>
                <a:srgbClr val="000000"/>
              </a:buClr>
              <a:buSzPts val="800"/>
              <a:buChar char="■"/>
              <a:defRPr/>
            </a:lvl9pPr>
          </a:lstStyle>
          <a:p/>
        </p:txBody>
      </p:sp>
      <p:sp>
        <p:nvSpPr>
          <p:cNvPr id="62" name="Google Shape;62;p13"/>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rtl="0" algn="ctr">
              <a:lnSpc>
                <a:spcPct val="100000"/>
              </a:lnSpc>
              <a:spcBef>
                <a:spcPts val="0"/>
              </a:spcBef>
              <a:spcAft>
                <a:spcPts val="0"/>
              </a:spcAft>
              <a:buClr>
                <a:srgbClr val="000000"/>
              </a:buClr>
              <a:buSzPts val="700"/>
              <a:buFont typeface="Helvetica Neue"/>
              <a:buNone/>
              <a:defRPr sz="700">
                <a:solidFill>
                  <a:srgbClr val="000000"/>
                </a:solidFill>
              </a:defRPr>
            </a:lvl1pPr>
            <a:lvl2pPr indent="0" lvl="1" marL="0" rtl="0" algn="ctr">
              <a:lnSpc>
                <a:spcPct val="100000"/>
              </a:lnSpc>
              <a:spcBef>
                <a:spcPts val="0"/>
              </a:spcBef>
              <a:spcAft>
                <a:spcPts val="0"/>
              </a:spcAft>
              <a:buClr>
                <a:srgbClr val="000000"/>
              </a:buClr>
              <a:buSzPts val="700"/>
              <a:buFont typeface="Helvetica Neue"/>
              <a:buNone/>
              <a:defRPr sz="700">
                <a:solidFill>
                  <a:srgbClr val="000000"/>
                </a:solidFill>
              </a:defRPr>
            </a:lvl2pPr>
            <a:lvl3pPr indent="0" lvl="2" marL="0" rtl="0" algn="ctr">
              <a:lnSpc>
                <a:spcPct val="100000"/>
              </a:lnSpc>
              <a:spcBef>
                <a:spcPts val="0"/>
              </a:spcBef>
              <a:spcAft>
                <a:spcPts val="0"/>
              </a:spcAft>
              <a:buClr>
                <a:srgbClr val="000000"/>
              </a:buClr>
              <a:buSzPts val="700"/>
              <a:buFont typeface="Helvetica Neue"/>
              <a:buNone/>
              <a:defRPr sz="700">
                <a:solidFill>
                  <a:srgbClr val="000000"/>
                </a:solidFill>
              </a:defRPr>
            </a:lvl3pPr>
            <a:lvl4pPr indent="0" lvl="3" marL="0" rtl="0" algn="ctr">
              <a:lnSpc>
                <a:spcPct val="100000"/>
              </a:lnSpc>
              <a:spcBef>
                <a:spcPts val="0"/>
              </a:spcBef>
              <a:spcAft>
                <a:spcPts val="0"/>
              </a:spcAft>
              <a:buClr>
                <a:srgbClr val="000000"/>
              </a:buClr>
              <a:buSzPts val="700"/>
              <a:buFont typeface="Helvetica Neue"/>
              <a:buNone/>
              <a:defRPr sz="700">
                <a:solidFill>
                  <a:srgbClr val="000000"/>
                </a:solidFill>
              </a:defRPr>
            </a:lvl4pPr>
            <a:lvl5pPr indent="0" lvl="4" marL="0" rtl="0" algn="ctr">
              <a:lnSpc>
                <a:spcPct val="100000"/>
              </a:lnSpc>
              <a:spcBef>
                <a:spcPts val="0"/>
              </a:spcBef>
              <a:spcAft>
                <a:spcPts val="0"/>
              </a:spcAft>
              <a:buClr>
                <a:srgbClr val="000000"/>
              </a:buClr>
              <a:buSzPts val="700"/>
              <a:buFont typeface="Helvetica Neue"/>
              <a:buNone/>
              <a:defRPr sz="700">
                <a:solidFill>
                  <a:srgbClr val="000000"/>
                </a:solidFill>
              </a:defRPr>
            </a:lvl5pPr>
            <a:lvl6pPr indent="0" lvl="5" marL="0" rtl="0" algn="ctr">
              <a:lnSpc>
                <a:spcPct val="100000"/>
              </a:lnSpc>
              <a:spcBef>
                <a:spcPts val="0"/>
              </a:spcBef>
              <a:spcAft>
                <a:spcPts val="0"/>
              </a:spcAft>
              <a:buClr>
                <a:srgbClr val="000000"/>
              </a:buClr>
              <a:buSzPts val="700"/>
              <a:buFont typeface="Helvetica Neue"/>
              <a:buNone/>
              <a:defRPr sz="700">
                <a:solidFill>
                  <a:srgbClr val="000000"/>
                </a:solidFill>
              </a:defRPr>
            </a:lvl6pPr>
            <a:lvl7pPr indent="0" lvl="6" marL="0" rtl="0" algn="ctr">
              <a:lnSpc>
                <a:spcPct val="100000"/>
              </a:lnSpc>
              <a:spcBef>
                <a:spcPts val="0"/>
              </a:spcBef>
              <a:spcAft>
                <a:spcPts val="0"/>
              </a:spcAft>
              <a:buClr>
                <a:srgbClr val="000000"/>
              </a:buClr>
              <a:buSzPts val="700"/>
              <a:buFont typeface="Helvetica Neue"/>
              <a:buNone/>
              <a:defRPr sz="700">
                <a:solidFill>
                  <a:srgbClr val="000000"/>
                </a:solidFill>
              </a:defRPr>
            </a:lvl7pPr>
            <a:lvl8pPr indent="0" lvl="7" marL="0" rtl="0" algn="ctr">
              <a:lnSpc>
                <a:spcPct val="100000"/>
              </a:lnSpc>
              <a:spcBef>
                <a:spcPts val="0"/>
              </a:spcBef>
              <a:spcAft>
                <a:spcPts val="0"/>
              </a:spcAft>
              <a:buClr>
                <a:srgbClr val="000000"/>
              </a:buClr>
              <a:buSzPts val="700"/>
              <a:buFont typeface="Helvetica Neue"/>
              <a:buNone/>
              <a:defRPr sz="700">
                <a:solidFill>
                  <a:srgbClr val="000000"/>
                </a:solidFill>
              </a:defRPr>
            </a:lvl8pPr>
            <a:lvl9pPr indent="0" lvl="8" marL="0" rtl="0" algn="ctr">
              <a:lnSpc>
                <a:spcPct val="100000"/>
              </a:lnSpc>
              <a:spcBef>
                <a:spcPts val="0"/>
              </a:spcBef>
              <a:spcAft>
                <a:spcPts val="0"/>
              </a:spcAft>
              <a:buClr>
                <a:srgbClr val="000000"/>
              </a:buClr>
              <a:buSzPts val="700"/>
              <a:buFont typeface="Helvetica Neue"/>
              <a:buNone/>
              <a:defRPr sz="700">
                <a:solidFill>
                  <a:srgbClr val="000000"/>
                </a:solidFill>
              </a:defRPr>
            </a:lvl9pPr>
          </a:lstStyle>
          <a:p>
            <a:pPr indent="0" lvl="0" marL="0" rtl="0" algn="ctr">
              <a:spcBef>
                <a:spcPts val="0"/>
              </a:spcBef>
              <a:spcAft>
                <a:spcPts val="0"/>
              </a:spcAft>
              <a:buNone/>
            </a:pPr>
            <a:fld id="{00000000-1234-1234-1234-123412341234}" type="slidenum">
              <a:rPr lang="en"/>
              <a:t>‹#›</a:t>
            </a:fld>
            <a:endParaRPr sz="1000">
              <a:solidFill>
                <a:schemeClr val="dk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 name="Shape 63"/>
        <p:cNvGrpSpPr/>
        <p:nvPr/>
      </p:nvGrpSpPr>
      <p:grpSpPr>
        <a:xfrm>
          <a:off x="0" y="0"/>
          <a:ext cx="0" cy="0"/>
          <a:chOff x="0" y="0"/>
          <a:chExt cx="0" cy="0"/>
        </a:xfrm>
      </p:grpSpPr>
      <p:sp>
        <p:nvSpPr>
          <p:cNvPr id="64" name="Google Shape;64;p1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5" name="Google Shape;65;p14"/>
          <p:cNvSpPr/>
          <p:nvPr>
            <p:ph idx="2" type="pic"/>
          </p:nvPr>
        </p:nvSpPr>
        <p:spPr>
          <a:xfrm>
            <a:off x="3887391" y="740569"/>
            <a:ext cx="4629300" cy="3655200"/>
          </a:xfrm>
          <a:prstGeom prst="rect">
            <a:avLst/>
          </a:prstGeom>
          <a:noFill/>
          <a:ln>
            <a:noFill/>
          </a:ln>
        </p:spPr>
      </p:sp>
      <p:sp>
        <p:nvSpPr>
          <p:cNvPr id="66" name="Google Shape;66;p1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1600"/>
              </a:spcBef>
              <a:spcAft>
                <a:spcPts val="0"/>
              </a:spcAft>
              <a:buClr>
                <a:schemeClr val="dk1"/>
              </a:buClr>
              <a:buSzPts val="1100"/>
              <a:buNone/>
              <a:defRPr sz="1100"/>
            </a:lvl2pPr>
            <a:lvl3pPr indent="-228600" lvl="2" marL="1371600" rtl="0" algn="l">
              <a:lnSpc>
                <a:spcPct val="90000"/>
              </a:lnSpc>
              <a:spcBef>
                <a:spcPts val="1600"/>
              </a:spcBef>
              <a:spcAft>
                <a:spcPts val="0"/>
              </a:spcAft>
              <a:buClr>
                <a:schemeClr val="dk1"/>
              </a:buClr>
              <a:buSzPts val="900"/>
              <a:buNone/>
              <a:defRPr sz="900"/>
            </a:lvl3pPr>
            <a:lvl4pPr indent="-228600" lvl="3" marL="1828800" rtl="0" algn="l">
              <a:lnSpc>
                <a:spcPct val="90000"/>
              </a:lnSpc>
              <a:spcBef>
                <a:spcPts val="1600"/>
              </a:spcBef>
              <a:spcAft>
                <a:spcPts val="0"/>
              </a:spcAft>
              <a:buClr>
                <a:schemeClr val="dk1"/>
              </a:buClr>
              <a:buSzPts val="800"/>
              <a:buNone/>
              <a:defRPr sz="800"/>
            </a:lvl4pPr>
            <a:lvl5pPr indent="-228600" lvl="4" marL="2286000" rtl="0" algn="l">
              <a:lnSpc>
                <a:spcPct val="90000"/>
              </a:lnSpc>
              <a:spcBef>
                <a:spcPts val="1600"/>
              </a:spcBef>
              <a:spcAft>
                <a:spcPts val="0"/>
              </a:spcAft>
              <a:buClr>
                <a:schemeClr val="dk1"/>
              </a:buClr>
              <a:buSzPts val="800"/>
              <a:buNone/>
              <a:defRPr sz="800"/>
            </a:lvl5pPr>
            <a:lvl6pPr indent="-228600" lvl="5" marL="2743200" rtl="0" algn="l">
              <a:lnSpc>
                <a:spcPct val="90000"/>
              </a:lnSpc>
              <a:spcBef>
                <a:spcPts val="1600"/>
              </a:spcBef>
              <a:spcAft>
                <a:spcPts val="0"/>
              </a:spcAft>
              <a:buClr>
                <a:schemeClr val="dk1"/>
              </a:buClr>
              <a:buSzPts val="800"/>
              <a:buNone/>
              <a:defRPr sz="800"/>
            </a:lvl6pPr>
            <a:lvl7pPr indent="-228600" lvl="6" marL="3200400" rtl="0" algn="l">
              <a:lnSpc>
                <a:spcPct val="90000"/>
              </a:lnSpc>
              <a:spcBef>
                <a:spcPts val="1600"/>
              </a:spcBef>
              <a:spcAft>
                <a:spcPts val="0"/>
              </a:spcAft>
              <a:buClr>
                <a:schemeClr val="dk1"/>
              </a:buClr>
              <a:buSzPts val="800"/>
              <a:buNone/>
              <a:defRPr sz="800"/>
            </a:lvl7pPr>
            <a:lvl8pPr indent="-228600" lvl="7" marL="3657600" rtl="0" algn="l">
              <a:lnSpc>
                <a:spcPct val="90000"/>
              </a:lnSpc>
              <a:spcBef>
                <a:spcPts val="1600"/>
              </a:spcBef>
              <a:spcAft>
                <a:spcPts val="0"/>
              </a:spcAft>
              <a:buClr>
                <a:schemeClr val="dk1"/>
              </a:buClr>
              <a:buSzPts val="800"/>
              <a:buNone/>
              <a:defRPr sz="800"/>
            </a:lvl8pPr>
            <a:lvl9pPr indent="-228600" lvl="8" marL="4114800" rtl="0" algn="l">
              <a:lnSpc>
                <a:spcPct val="90000"/>
              </a:lnSpc>
              <a:spcBef>
                <a:spcPts val="1600"/>
              </a:spcBef>
              <a:spcAft>
                <a:spcPts val="1600"/>
              </a:spcAft>
              <a:buClr>
                <a:schemeClr val="dk1"/>
              </a:buClr>
              <a:buSzPts val="800"/>
              <a:buNone/>
              <a:defRPr sz="800"/>
            </a:lvl9pPr>
          </a:lstStyle>
          <a:p/>
        </p:txBody>
      </p:sp>
      <p:sp>
        <p:nvSpPr>
          <p:cNvPr id="67" name="Google Shape;67;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8" name="Google Shape;68;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9" name="Google Shape;69;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
    <p:spTree>
      <p:nvGrpSpPr>
        <p:cNvPr id="70" name="Shape 70"/>
        <p:cNvGrpSpPr/>
        <p:nvPr/>
      </p:nvGrpSpPr>
      <p:grpSpPr>
        <a:xfrm>
          <a:off x="0" y="0"/>
          <a:ext cx="0" cy="0"/>
          <a:chOff x="0" y="0"/>
          <a:chExt cx="0" cy="0"/>
        </a:xfrm>
      </p:grpSpPr>
      <p:sp>
        <p:nvSpPr>
          <p:cNvPr id="71" name="Google Shape;71;p15"/>
          <p:cNvSpPr/>
          <p:nvPr/>
        </p:nvSpPr>
        <p:spPr>
          <a:xfrm>
            <a:off x="274950" y="284775"/>
            <a:ext cx="8598900" cy="2478900"/>
          </a:xfrm>
          <a:prstGeom prst="roundRect">
            <a:avLst>
              <a:gd fmla="val 16667"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1828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5"/>
          <p:cNvSpPr/>
          <p:nvPr/>
        </p:nvSpPr>
        <p:spPr>
          <a:xfrm>
            <a:off x="274950" y="2975835"/>
            <a:ext cx="4201200" cy="1313700"/>
          </a:xfrm>
          <a:prstGeom prst="roundRect">
            <a:avLst>
              <a:gd fmla="val 16667" name="adj"/>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DM Sans Light"/>
              <a:ea typeface="DM Sans Light"/>
              <a:cs typeface="DM Sans Light"/>
              <a:sym typeface="DM Sans Light"/>
            </a:endParaRPr>
          </a:p>
        </p:txBody>
      </p:sp>
      <p:sp>
        <p:nvSpPr>
          <p:cNvPr id="73" name="Google Shape;73;p15"/>
          <p:cNvSpPr/>
          <p:nvPr/>
        </p:nvSpPr>
        <p:spPr>
          <a:xfrm>
            <a:off x="274950" y="4501727"/>
            <a:ext cx="8598900" cy="357000"/>
          </a:xfrm>
          <a:prstGeom prst="roundRect">
            <a:avLst>
              <a:gd fmla="val 34148"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00"/>
              <a:buFont typeface="Arial"/>
              <a:buNone/>
            </a:pPr>
            <a:r>
              <a:t/>
            </a:r>
            <a:endParaRPr b="0" i="0" sz="100" u="none" cap="none" strike="noStrike">
              <a:solidFill>
                <a:srgbClr val="000000"/>
              </a:solidFill>
              <a:latin typeface="Della Respira"/>
              <a:ea typeface="Della Respira"/>
              <a:cs typeface="Della Respira"/>
              <a:sym typeface="Della Respira"/>
            </a:endParaRPr>
          </a:p>
        </p:txBody>
      </p:sp>
      <p:sp>
        <p:nvSpPr>
          <p:cNvPr id="74" name="Google Shape;74;p15"/>
          <p:cNvSpPr txBox="1"/>
          <p:nvPr>
            <p:ph type="title"/>
          </p:nvPr>
        </p:nvSpPr>
        <p:spPr>
          <a:xfrm>
            <a:off x="274725" y="312763"/>
            <a:ext cx="8598900" cy="24789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6200"/>
              <a:buNone/>
              <a:defRPr sz="62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75" name="Google Shape;75;p15"/>
          <p:cNvSpPr txBox="1"/>
          <p:nvPr>
            <p:ph idx="1" type="subTitle"/>
          </p:nvPr>
        </p:nvSpPr>
        <p:spPr>
          <a:xfrm>
            <a:off x="274725" y="2971100"/>
            <a:ext cx="4213200" cy="1313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5"/>
          <p:cNvSpPr txBox="1"/>
          <p:nvPr>
            <p:ph idx="2" type="subTitle"/>
          </p:nvPr>
        </p:nvSpPr>
        <p:spPr>
          <a:xfrm>
            <a:off x="279625" y="4509075"/>
            <a:ext cx="8598900" cy="357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p:cSld name="CUSTOM_1">
    <p:spTree>
      <p:nvGrpSpPr>
        <p:cNvPr id="77" name="Shape 77"/>
        <p:cNvGrpSpPr/>
        <p:nvPr/>
      </p:nvGrpSpPr>
      <p:grpSpPr>
        <a:xfrm>
          <a:off x="0" y="0"/>
          <a:ext cx="0" cy="0"/>
          <a:chOff x="0" y="0"/>
          <a:chExt cx="0" cy="0"/>
        </a:xfrm>
      </p:grpSpPr>
      <p:sp>
        <p:nvSpPr>
          <p:cNvPr id="78" name="Google Shape;78;p16"/>
          <p:cNvSpPr/>
          <p:nvPr>
            <p:ph idx="2" type="pic"/>
          </p:nvPr>
        </p:nvSpPr>
        <p:spPr>
          <a:xfrm>
            <a:off x="4676850" y="1342250"/>
            <a:ext cx="4201200" cy="3510600"/>
          </a:xfrm>
          <a:prstGeom prst="roundRect">
            <a:avLst>
              <a:gd fmla="val 5775" name="adj"/>
            </a:avLst>
          </a:prstGeom>
          <a:noFill/>
          <a:ln cap="flat" cmpd="sng" w="9525">
            <a:solidFill>
              <a:schemeClr val="dk1"/>
            </a:solidFill>
            <a:prstDash val="solid"/>
            <a:round/>
            <a:headEnd len="sm" w="sm" type="none"/>
            <a:tailEnd len="sm" w="sm" type="none"/>
          </a:ln>
        </p:spPr>
      </p:sp>
      <p:sp>
        <p:nvSpPr>
          <p:cNvPr id="79" name="Google Shape;79;p16"/>
          <p:cNvSpPr/>
          <p:nvPr/>
        </p:nvSpPr>
        <p:spPr>
          <a:xfrm>
            <a:off x="274950" y="284775"/>
            <a:ext cx="8598900" cy="854400"/>
          </a:xfrm>
          <a:prstGeom prst="roundRect">
            <a:avLst>
              <a:gd fmla="val 25275"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1828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6"/>
          <p:cNvSpPr/>
          <p:nvPr/>
        </p:nvSpPr>
        <p:spPr>
          <a:xfrm>
            <a:off x="274950" y="1348125"/>
            <a:ext cx="4201200" cy="3510600"/>
          </a:xfrm>
          <a:prstGeom prst="roundRect">
            <a:avLst>
              <a:gd fmla="val 5734"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81" name="Google Shape;81;p16"/>
          <p:cNvSpPr txBox="1"/>
          <p:nvPr>
            <p:ph idx="1" type="body"/>
          </p:nvPr>
        </p:nvSpPr>
        <p:spPr>
          <a:xfrm>
            <a:off x="496350" y="1593900"/>
            <a:ext cx="3754200" cy="29850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sz="1800"/>
            </a:lvl1pPr>
            <a:lvl2pPr indent="-342900" lvl="1" marL="914400" algn="l">
              <a:lnSpc>
                <a:spcPct val="100000"/>
              </a:lnSpc>
              <a:spcBef>
                <a:spcPts val="0"/>
              </a:spcBef>
              <a:spcAft>
                <a:spcPts val="0"/>
              </a:spcAft>
              <a:buSzPts val="1800"/>
              <a:buChar char="○"/>
              <a:defRPr sz="1800"/>
            </a:lvl2pPr>
            <a:lvl3pPr indent="-342900" lvl="2" marL="1371600" algn="l">
              <a:lnSpc>
                <a:spcPct val="100000"/>
              </a:lnSpc>
              <a:spcBef>
                <a:spcPts val="0"/>
              </a:spcBef>
              <a:spcAft>
                <a:spcPts val="0"/>
              </a:spcAft>
              <a:buSzPts val="1800"/>
              <a:buChar char="■"/>
              <a:defRPr sz="1800"/>
            </a:lvl3pPr>
            <a:lvl4pPr indent="-342900" lvl="3" marL="1828800" algn="l">
              <a:lnSpc>
                <a:spcPct val="100000"/>
              </a:lnSpc>
              <a:spcBef>
                <a:spcPts val="0"/>
              </a:spcBef>
              <a:spcAft>
                <a:spcPts val="0"/>
              </a:spcAft>
              <a:buSzPts val="1800"/>
              <a:buChar char="●"/>
              <a:defRPr sz="1800"/>
            </a:lvl4pPr>
            <a:lvl5pPr indent="-342900" lvl="4" marL="2286000" algn="l">
              <a:lnSpc>
                <a:spcPct val="100000"/>
              </a:lnSpc>
              <a:spcBef>
                <a:spcPts val="0"/>
              </a:spcBef>
              <a:spcAft>
                <a:spcPts val="0"/>
              </a:spcAft>
              <a:buSzPts val="1800"/>
              <a:buChar char="○"/>
              <a:defRPr sz="1800"/>
            </a:lvl5pPr>
            <a:lvl6pPr indent="-342900" lvl="5" marL="2743200" algn="l">
              <a:lnSpc>
                <a:spcPct val="100000"/>
              </a:lnSpc>
              <a:spcBef>
                <a:spcPts val="0"/>
              </a:spcBef>
              <a:spcAft>
                <a:spcPts val="0"/>
              </a:spcAft>
              <a:buSzPts val="1800"/>
              <a:buChar char="■"/>
              <a:defRPr sz="1800"/>
            </a:lvl6pPr>
            <a:lvl7pPr indent="-342900" lvl="6" marL="3200400" algn="l">
              <a:lnSpc>
                <a:spcPct val="100000"/>
              </a:lnSpc>
              <a:spcBef>
                <a:spcPts val="0"/>
              </a:spcBef>
              <a:spcAft>
                <a:spcPts val="0"/>
              </a:spcAft>
              <a:buSzPts val="1800"/>
              <a:buChar char="●"/>
              <a:defRPr sz="1800"/>
            </a:lvl7pPr>
            <a:lvl8pPr indent="-342900" lvl="7" marL="3657600" algn="l">
              <a:lnSpc>
                <a:spcPct val="100000"/>
              </a:lnSpc>
              <a:spcBef>
                <a:spcPts val="0"/>
              </a:spcBef>
              <a:spcAft>
                <a:spcPts val="0"/>
              </a:spcAft>
              <a:buSzPts val="1800"/>
              <a:buChar char="○"/>
              <a:defRPr sz="1800"/>
            </a:lvl8pPr>
            <a:lvl9pPr indent="-342900" lvl="8" marL="4114800" algn="l">
              <a:lnSpc>
                <a:spcPct val="100000"/>
              </a:lnSpc>
              <a:spcBef>
                <a:spcPts val="0"/>
              </a:spcBef>
              <a:spcAft>
                <a:spcPts val="0"/>
              </a:spcAft>
              <a:buSzPts val="1800"/>
              <a:buChar char="■"/>
              <a:defRPr sz="1800"/>
            </a:lvl9pPr>
          </a:lstStyle>
          <a:p/>
        </p:txBody>
      </p:sp>
      <p:sp>
        <p:nvSpPr>
          <p:cNvPr id="82" name="Google Shape;82;p16"/>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4200"/>
              <a:buNone/>
              <a:defRPr/>
            </a:lvl1pPr>
            <a:lvl2pPr lvl="1" algn="ctr">
              <a:lnSpc>
                <a:spcPct val="100000"/>
              </a:lnSpc>
              <a:spcBef>
                <a:spcPts val="0"/>
              </a:spcBef>
              <a:spcAft>
                <a:spcPts val="0"/>
              </a:spcAft>
              <a:buSzPts val="4200"/>
              <a:buFont typeface="Della Respira"/>
              <a:buNone/>
              <a:defRPr sz="4200"/>
            </a:lvl2pPr>
            <a:lvl3pPr lvl="2" algn="ctr">
              <a:lnSpc>
                <a:spcPct val="100000"/>
              </a:lnSpc>
              <a:spcBef>
                <a:spcPts val="0"/>
              </a:spcBef>
              <a:spcAft>
                <a:spcPts val="0"/>
              </a:spcAft>
              <a:buSzPts val="4200"/>
              <a:buFont typeface="Della Respira"/>
              <a:buNone/>
              <a:defRPr sz="4200"/>
            </a:lvl3pPr>
            <a:lvl4pPr lvl="3" algn="ctr">
              <a:lnSpc>
                <a:spcPct val="100000"/>
              </a:lnSpc>
              <a:spcBef>
                <a:spcPts val="0"/>
              </a:spcBef>
              <a:spcAft>
                <a:spcPts val="0"/>
              </a:spcAft>
              <a:buSzPts val="4200"/>
              <a:buFont typeface="Della Respira"/>
              <a:buNone/>
              <a:defRPr sz="4200"/>
            </a:lvl4pPr>
            <a:lvl5pPr lvl="4" algn="ctr">
              <a:lnSpc>
                <a:spcPct val="100000"/>
              </a:lnSpc>
              <a:spcBef>
                <a:spcPts val="0"/>
              </a:spcBef>
              <a:spcAft>
                <a:spcPts val="0"/>
              </a:spcAft>
              <a:buSzPts val="4200"/>
              <a:buFont typeface="Della Respira"/>
              <a:buNone/>
              <a:defRPr sz="4200"/>
            </a:lvl5pPr>
            <a:lvl6pPr lvl="5" algn="ctr">
              <a:lnSpc>
                <a:spcPct val="100000"/>
              </a:lnSpc>
              <a:spcBef>
                <a:spcPts val="0"/>
              </a:spcBef>
              <a:spcAft>
                <a:spcPts val="0"/>
              </a:spcAft>
              <a:buSzPts val="4200"/>
              <a:buFont typeface="Della Respira"/>
              <a:buNone/>
              <a:defRPr sz="4200"/>
            </a:lvl6pPr>
            <a:lvl7pPr lvl="6" algn="ctr">
              <a:lnSpc>
                <a:spcPct val="100000"/>
              </a:lnSpc>
              <a:spcBef>
                <a:spcPts val="0"/>
              </a:spcBef>
              <a:spcAft>
                <a:spcPts val="0"/>
              </a:spcAft>
              <a:buSzPts val="4200"/>
              <a:buFont typeface="Della Respira"/>
              <a:buNone/>
              <a:defRPr sz="4200"/>
            </a:lvl7pPr>
            <a:lvl8pPr lvl="7" algn="ctr">
              <a:lnSpc>
                <a:spcPct val="100000"/>
              </a:lnSpc>
              <a:spcBef>
                <a:spcPts val="0"/>
              </a:spcBef>
              <a:spcAft>
                <a:spcPts val="0"/>
              </a:spcAft>
              <a:buSzPts val="4200"/>
              <a:buFont typeface="Della Respira"/>
              <a:buNone/>
              <a:defRPr sz="4200"/>
            </a:lvl8pPr>
            <a:lvl9pPr lvl="8" algn="ctr">
              <a:lnSpc>
                <a:spcPct val="100000"/>
              </a:lnSpc>
              <a:spcBef>
                <a:spcPts val="0"/>
              </a:spcBef>
              <a:spcAft>
                <a:spcPts val="0"/>
              </a:spcAft>
              <a:buSzPts val="4200"/>
              <a:buFont typeface="Della Respira"/>
              <a:buNone/>
              <a:defRPr sz="4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26">
    <p:spTree>
      <p:nvGrpSpPr>
        <p:cNvPr id="83" name="Shape 83"/>
        <p:cNvGrpSpPr/>
        <p:nvPr/>
      </p:nvGrpSpPr>
      <p:grpSpPr>
        <a:xfrm>
          <a:off x="0" y="0"/>
          <a:ext cx="0" cy="0"/>
          <a:chOff x="0" y="0"/>
          <a:chExt cx="0" cy="0"/>
        </a:xfrm>
      </p:grpSpPr>
      <p:sp>
        <p:nvSpPr>
          <p:cNvPr id="84" name="Google Shape;84;p17"/>
          <p:cNvSpPr/>
          <p:nvPr/>
        </p:nvSpPr>
        <p:spPr>
          <a:xfrm>
            <a:off x="274950" y="284775"/>
            <a:ext cx="8598900" cy="854400"/>
          </a:xfrm>
          <a:prstGeom prst="roundRect">
            <a:avLst>
              <a:gd fmla="val 25275"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1828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7"/>
          <p:cNvSpPr/>
          <p:nvPr/>
        </p:nvSpPr>
        <p:spPr>
          <a:xfrm>
            <a:off x="272650" y="1348125"/>
            <a:ext cx="8601300" cy="509700"/>
          </a:xfrm>
          <a:prstGeom prst="roundRect">
            <a:avLst>
              <a:gd fmla="val 32052"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DM Sans Light"/>
              <a:ea typeface="DM Sans Light"/>
              <a:cs typeface="DM Sans Light"/>
              <a:sym typeface="DM Sans Light"/>
            </a:endParaRPr>
          </a:p>
        </p:txBody>
      </p:sp>
      <p:sp>
        <p:nvSpPr>
          <p:cNvPr id="86" name="Google Shape;86;p17"/>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Font typeface="Della Respira"/>
              <a:buNone/>
              <a:defRPr sz="4200"/>
            </a:lvl2pPr>
            <a:lvl3pPr lvl="2" algn="ctr">
              <a:lnSpc>
                <a:spcPct val="100000"/>
              </a:lnSpc>
              <a:spcBef>
                <a:spcPts val="0"/>
              </a:spcBef>
              <a:spcAft>
                <a:spcPts val="0"/>
              </a:spcAft>
              <a:buSzPts val="4200"/>
              <a:buFont typeface="Della Respira"/>
              <a:buNone/>
              <a:defRPr sz="4200"/>
            </a:lvl3pPr>
            <a:lvl4pPr lvl="3" algn="ctr">
              <a:lnSpc>
                <a:spcPct val="100000"/>
              </a:lnSpc>
              <a:spcBef>
                <a:spcPts val="0"/>
              </a:spcBef>
              <a:spcAft>
                <a:spcPts val="0"/>
              </a:spcAft>
              <a:buSzPts val="4200"/>
              <a:buFont typeface="Della Respira"/>
              <a:buNone/>
              <a:defRPr sz="4200"/>
            </a:lvl4pPr>
            <a:lvl5pPr lvl="4" algn="ctr">
              <a:lnSpc>
                <a:spcPct val="100000"/>
              </a:lnSpc>
              <a:spcBef>
                <a:spcPts val="0"/>
              </a:spcBef>
              <a:spcAft>
                <a:spcPts val="0"/>
              </a:spcAft>
              <a:buSzPts val="4200"/>
              <a:buFont typeface="Della Respira"/>
              <a:buNone/>
              <a:defRPr sz="4200"/>
            </a:lvl5pPr>
            <a:lvl6pPr lvl="5" algn="ctr">
              <a:lnSpc>
                <a:spcPct val="100000"/>
              </a:lnSpc>
              <a:spcBef>
                <a:spcPts val="0"/>
              </a:spcBef>
              <a:spcAft>
                <a:spcPts val="0"/>
              </a:spcAft>
              <a:buSzPts val="4200"/>
              <a:buFont typeface="Della Respira"/>
              <a:buNone/>
              <a:defRPr sz="4200"/>
            </a:lvl6pPr>
            <a:lvl7pPr lvl="6" algn="ctr">
              <a:lnSpc>
                <a:spcPct val="100000"/>
              </a:lnSpc>
              <a:spcBef>
                <a:spcPts val="0"/>
              </a:spcBef>
              <a:spcAft>
                <a:spcPts val="0"/>
              </a:spcAft>
              <a:buSzPts val="4200"/>
              <a:buFont typeface="Della Respira"/>
              <a:buNone/>
              <a:defRPr sz="4200"/>
            </a:lvl7pPr>
            <a:lvl8pPr lvl="7" algn="ctr">
              <a:lnSpc>
                <a:spcPct val="100000"/>
              </a:lnSpc>
              <a:spcBef>
                <a:spcPts val="0"/>
              </a:spcBef>
              <a:spcAft>
                <a:spcPts val="0"/>
              </a:spcAft>
              <a:buSzPts val="4200"/>
              <a:buFont typeface="Della Respira"/>
              <a:buNone/>
              <a:defRPr sz="4200"/>
            </a:lvl8pPr>
            <a:lvl9pPr lvl="8" algn="ctr">
              <a:lnSpc>
                <a:spcPct val="100000"/>
              </a:lnSpc>
              <a:spcBef>
                <a:spcPts val="0"/>
              </a:spcBef>
              <a:spcAft>
                <a:spcPts val="0"/>
              </a:spcAft>
              <a:buSzPts val="4200"/>
              <a:buFont typeface="Della Respira"/>
              <a:buNone/>
              <a:defRPr sz="4200"/>
            </a:lvl9pPr>
          </a:lstStyle>
          <a:p/>
        </p:txBody>
      </p:sp>
      <p:sp>
        <p:nvSpPr>
          <p:cNvPr id="87" name="Google Shape;87;p17"/>
          <p:cNvSpPr txBox="1"/>
          <p:nvPr>
            <p:ph idx="1" type="subTitle"/>
          </p:nvPr>
        </p:nvSpPr>
        <p:spPr>
          <a:xfrm>
            <a:off x="272650" y="1375155"/>
            <a:ext cx="8601300" cy="474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1pPr>
            <a:lvl2pPr lvl="1"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2pPr>
            <a:lvl3pPr lvl="2"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3pPr>
            <a:lvl4pPr lvl="3"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4pPr>
            <a:lvl5pPr lvl="4"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5pPr>
            <a:lvl6pPr lvl="5"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6pPr>
            <a:lvl7pPr lvl="6"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7pPr>
            <a:lvl8pPr lvl="7"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8pPr>
            <a:lvl9pPr lvl="8"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9pPr>
          </a:lstStyle>
          <a:p/>
        </p:txBody>
      </p:sp>
      <p:sp>
        <p:nvSpPr>
          <p:cNvPr id="88" name="Google Shape;88;p17"/>
          <p:cNvSpPr/>
          <p:nvPr/>
        </p:nvSpPr>
        <p:spPr>
          <a:xfrm>
            <a:off x="272650" y="1964965"/>
            <a:ext cx="8601300" cy="509700"/>
          </a:xfrm>
          <a:prstGeom prst="roundRect">
            <a:avLst>
              <a:gd fmla="val 32052"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DM Sans Light"/>
              <a:ea typeface="DM Sans Light"/>
              <a:cs typeface="DM Sans Light"/>
              <a:sym typeface="DM Sans Light"/>
            </a:endParaRPr>
          </a:p>
        </p:txBody>
      </p:sp>
      <p:sp>
        <p:nvSpPr>
          <p:cNvPr id="89" name="Google Shape;89;p17"/>
          <p:cNvSpPr txBox="1"/>
          <p:nvPr>
            <p:ph idx="2" type="subTitle"/>
          </p:nvPr>
        </p:nvSpPr>
        <p:spPr>
          <a:xfrm>
            <a:off x="272650" y="1991995"/>
            <a:ext cx="8601300" cy="474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1pPr>
            <a:lvl2pPr lvl="1"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2pPr>
            <a:lvl3pPr lvl="2"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3pPr>
            <a:lvl4pPr lvl="3"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4pPr>
            <a:lvl5pPr lvl="4"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5pPr>
            <a:lvl6pPr lvl="5"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6pPr>
            <a:lvl7pPr lvl="6"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7pPr>
            <a:lvl8pPr lvl="7"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8pPr>
            <a:lvl9pPr lvl="8"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9pPr>
          </a:lstStyle>
          <a:p/>
        </p:txBody>
      </p:sp>
      <p:sp>
        <p:nvSpPr>
          <p:cNvPr id="90" name="Google Shape;90;p17"/>
          <p:cNvSpPr/>
          <p:nvPr/>
        </p:nvSpPr>
        <p:spPr>
          <a:xfrm>
            <a:off x="272650" y="2581805"/>
            <a:ext cx="8601300" cy="509700"/>
          </a:xfrm>
          <a:prstGeom prst="roundRect">
            <a:avLst>
              <a:gd fmla="val 32052"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DM Sans Light"/>
              <a:ea typeface="DM Sans Light"/>
              <a:cs typeface="DM Sans Light"/>
              <a:sym typeface="DM Sans Light"/>
            </a:endParaRPr>
          </a:p>
        </p:txBody>
      </p:sp>
      <p:sp>
        <p:nvSpPr>
          <p:cNvPr id="91" name="Google Shape;91;p17"/>
          <p:cNvSpPr txBox="1"/>
          <p:nvPr>
            <p:ph idx="3" type="subTitle"/>
          </p:nvPr>
        </p:nvSpPr>
        <p:spPr>
          <a:xfrm>
            <a:off x="272650" y="2608834"/>
            <a:ext cx="8601300" cy="474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1pPr>
            <a:lvl2pPr lvl="1"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2pPr>
            <a:lvl3pPr lvl="2"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3pPr>
            <a:lvl4pPr lvl="3"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4pPr>
            <a:lvl5pPr lvl="4"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5pPr>
            <a:lvl6pPr lvl="5"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6pPr>
            <a:lvl7pPr lvl="6"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7pPr>
            <a:lvl8pPr lvl="7"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8pPr>
            <a:lvl9pPr lvl="8"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9pPr>
          </a:lstStyle>
          <a:p/>
        </p:txBody>
      </p:sp>
      <p:sp>
        <p:nvSpPr>
          <p:cNvPr id="92" name="Google Shape;92;p17"/>
          <p:cNvSpPr/>
          <p:nvPr/>
        </p:nvSpPr>
        <p:spPr>
          <a:xfrm>
            <a:off x="272650" y="3198644"/>
            <a:ext cx="8601300" cy="509700"/>
          </a:xfrm>
          <a:prstGeom prst="roundRect">
            <a:avLst>
              <a:gd fmla="val 32052"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DM Sans Light"/>
              <a:ea typeface="DM Sans Light"/>
              <a:cs typeface="DM Sans Light"/>
              <a:sym typeface="DM Sans Light"/>
            </a:endParaRPr>
          </a:p>
        </p:txBody>
      </p:sp>
      <p:sp>
        <p:nvSpPr>
          <p:cNvPr id="93" name="Google Shape;93;p17"/>
          <p:cNvSpPr txBox="1"/>
          <p:nvPr>
            <p:ph idx="4" type="subTitle"/>
          </p:nvPr>
        </p:nvSpPr>
        <p:spPr>
          <a:xfrm>
            <a:off x="272650" y="3225674"/>
            <a:ext cx="8601300" cy="474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1pPr>
            <a:lvl2pPr lvl="1"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2pPr>
            <a:lvl3pPr lvl="2"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3pPr>
            <a:lvl4pPr lvl="3"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4pPr>
            <a:lvl5pPr lvl="4"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5pPr>
            <a:lvl6pPr lvl="5"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6pPr>
            <a:lvl7pPr lvl="6"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7pPr>
            <a:lvl8pPr lvl="7"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8pPr>
            <a:lvl9pPr lvl="8"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9pPr>
          </a:lstStyle>
          <a:p/>
        </p:txBody>
      </p:sp>
      <p:sp>
        <p:nvSpPr>
          <p:cNvPr id="94" name="Google Shape;94;p17"/>
          <p:cNvSpPr/>
          <p:nvPr/>
        </p:nvSpPr>
        <p:spPr>
          <a:xfrm>
            <a:off x="272650" y="3815484"/>
            <a:ext cx="8601300" cy="509700"/>
          </a:xfrm>
          <a:prstGeom prst="roundRect">
            <a:avLst>
              <a:gd fmla="val 32052"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DM Sans Light"/>
              <a:ea typeface="DM Sans Light"/>
              <a:cs typeface="DM Sans Light"/>
              <a:sym typeface="DM Sans Light"/>
            </a:endParaRPr>
          </a:p>
        </p:txBody>
      </p:sp>
      <p:sp>
        <p:nvSpPr>
          <p:cNvPr id="95" name="Google Shape;95;p17"/>
          <p:cNvSpPr txBox="1"/>
          <p:nvPr>
            <p:ph idx="5" type="subTitle"/>
          </p:nvPr>
        </p:nvSpPr>
        <p:spPr>
          <a:xfrm>
            <a:off x="272650" y="3842514"/>
            <a:ext cx="8601300" cy="474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1pPr>
            <a:lvl2pPr lvl="1"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2pPr>
            <a:lvl3pPr lvl="2"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3pPr>
            <a:lvl4pPr lvl="3"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4pPr>
            <a:lvl5pPr lvl="4"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5pPr>
            <a:lvl6pPr lvl="5"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6pPr>
            <a:lvl7pPr lvl="6"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7pPr>
            <a:lvl8pPr lvl="7"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8pPr>
            <a:lvl9pPr lvl="8"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9pPr>
          </a:lstStyle>
          <a:p/>
        </p:txBody>
      </p:sp>
      <p:sp>
        <p:nvSpPr>
          <p:cNvPr id="96" name="Google Shape;96;p17"/>
          <p:cNvSpPr/>
          <p:nvPr/>
        </p:nvSpPr>
        <p:spPr>
          <a:xfrm>
            <a:off x="272650" y="4432324"/>
            <a:ext cx="8601300" cy="509700"/>
          </a:xfrm>
          <a:prstGeom prst="roundRect">
            <a:avLst>
              <a:gd fmla="val 32052"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DM Sans Light"/>
              <a:ea typeface="DM Sans Light"/>
              <a:cs typeface="DM Sans Light"/>
              <a:sym typeface="DM Sans Light"/>
            </a:endParaRPr>
          </a:p>
        </p:txBody>
      </p:sp>
      <p:sp>
        <p:nvSpPr>
          <p:cNvPr id="97" name="Google Shape;97;p17"/>
          <p:cNvSpPr txBox="1"/>
          <p:nvPr>
            <p:ph idx="6" type="subTitle"/>
          </p:nvPr>
        </p:nvSpPr>
        <p:spPr>
          <a:xfrm>
            <a:off x="272650" y="4459354"/>
            <a:ext cx="8601300" cy="474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1pPr>
            <a:lvl2pPr lvl="1"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2pPr>
            <a:lvl3pPr lvl="2"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3pPr>
            <a:lvl4pPr lvl="3"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4pPr>
            <a:lvl5pPr lvl="4"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5pPr>
            <a:lvl6pPr lvl="5"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6pPr>
            <a:lvl7pPr lvl="6"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7pPr>
            <a:lvl8pPr lvl="7"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8pPr>
            <a:lvl9pPr lvl="8" algn="l">
              <a:lnSpc>
                <a:spcPct val="100000"/>
              </a:lnSpc>
              <a:spcBef>
                <a:spcPts val="0"/>
              </a:spcBef>
              <a:spcAft>
                <a:spcPts val="0"/>
              </a:spcAft>
              <a:buSzPts val="2200"/>
              <a:buFont typeface="Della Respira"/>
              <a:buNone/>
              <a:defRPr sz="2200">
                <a:latin typeface="Della Respira"/>
                <a:ea typeface="Della Respira"/>
                <a:cs typeface="Della Respira"/>
                <a:sym typeface="Della Respira"/>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orybook 2">
  <p:cSld name="CUSTOM_5">
    <p:bg>
      <p:bgPr>
        <a:solidFill>
          <a:schemeClr val="lt2"/>
        </a:solidFill>
      </p:bgPr>
    </p:bg>
    <p:spTree>
      <p:nvGrpSpPr>
        <p:cNvPr id="98" name="Shape 98"/>
        <p:cNvGrpSpPr/>
        <p:nvPr/>
      </p:nvGrpSpPr>
      <p:grpSpPr>
        <a:xfrm>
          <a:off x="0" y="0"/>
          <a:ext cx="0" cy="0"/>
          <a:chOff x="0" y="0"/>
          <a:chExt cx="0" cy="0"/>
        </a:xfrm>
      </p:grpSpPr>
      <p:sp>
        <p:nvSpPr>
          <p:cNvPr id="99" name="Google Shape;99;p18"/>
          <p:cNvSpPr/>
          <p:nvPr>
            <p:ph idx="2" type="pic"/>
          </p:nvPr>
        </p:nvSpPr>
        <p:spPr>
          <a:xfrm>
            <a:off x="6781525" y="279050"/>
            <a:ext cx="2096400" cy="4573800"/>
          </a:xfrm>
          <a:prstGeom prst="roundRect">
            <a:avLst>
              <a:gd fmla="val 9650" name="adj"/>
            </a:avLst>
          </a:prstGeom>
          <a:noFill/>
          <a:ln cap="flat" cmpd="sng" w="9525">
            <a:solidFill>
              <a:schemeClr val="dk1"/>
            </a:solidFill>
            <a:prstDash val="solid"/>
            <a:round/>
            <a:headEnd len="sm" w="sm" type="none"/>
            <a:tailEnd len="sm" w="sm" type="none"/>
          </a:ln>
        </p:spPr>
      </p:sp>
      <p:sp>
        <p:nvSpPr>
          <p:cNvPr id="100" name="Google Shape;100;p18"/>
          <p:cNvSpPr/>
          <p:nvPr/>
        </p:nvSpPr>
        <p:spPr>
          <a:xfrm>
            <a:off x="274950" y="1164975"/>
            <a:ext cx="6304500" cy="3693600"/>
          </a:xfrm>
          <a:prstGeom prst="roundRect">
            <a:avLst>
              <a:gd fmla="val 5734"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01" name="Google Shape;101;p18"/>
          <p:cNvSpPr txBox="1"/>
          <p:nvPr>
            <p:ph idx="1" type="body"/>
          </p:nvPr>
        </p:nvSpPr>
        <p:spPr>
          <a:xfrm>
            <a:off x="552284" y="1335950"/>
            <a:ext cx="5739600" cy="31737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02" name="Google Shape;102;p18"/>
          <p:cNvSpPr/>
          <p:nvPr/>
        </p:nvSpPr>
        <p:spPr>
          <a:xfrm>
            <a:off x="274950" y="284775"/>
            <a:ext cx="3417900" cy="704400"/>
          </a:xfrm>
          <a:prstGeom prst="roundRect">
            <a:avLst>
              <a:gd fmla="val 25275"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155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Arial"/>
              <a:ea typeface="Arial"/>
              <a:cs typeface="Arial"/>
              <a:sym typeface="Arial"/>
            </a:endParaRPr>
          </a:p>
        </p:txBody>
      </p:sp>
      <p:sp>
        <p:nvSpPr>
          <p:cNvPr id="103" name="Google Shape;103;p18"/>
          <p:cNvSpPr txBox="1"/>
          <p:nvPr>
            <p:ph type="title"/>
          </p:nvPr>
        </p:nvSpPr>
        <p:spPr>
          <a:xfrm>
            <a:off x="272650" y="327125"/>
            <a:ext cx="3417900" cy="6621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4200"/>
              <a:buFont typeface="Della Respira"/>
              <a:buNone/>
              <a:defRPr sz="4200"/>
            </a:lvl2pPr>
            <a:lvl3pPr lvl="2" algn="ctr">
              <a:lnSpc>
                <a:spcPct val="100000"/>
              </a:lnSpc>
              <a:spcBef>
                <a:spcPts val="0"/>
              </a:spcBef>
              <a:spcAft>
                <a:spcPts val="0"/>
              </a:spcAft>
              <a:buSzPts val="4200"/>
              <a:buFont typeface="Della Respira"/>
              <a:buNone/>
              <a:defRPr sz="4200"/>
            </a:lvl3pPr>
            <a:lvl4pPr lvl="3" algn="ctr">
              <a:lnSpc>
                <a:spcPct val="100000"/>
              </a:lnSpc>
              <a:spcBef>
                <a:spcPts val="0"/>
              </a:spcBef>
              <a:spcAft>
                <a:spcPts val="0"/>
              </a:spcAft>
              <a:buSzPts val="4200"/>
              <a:buFont typeface="Della Respira"/>
              <a:buNone/>
              <a:defRPr sz="4200"/>
            </a:lvl4pPr>
            <a:lvl5pPr lvl="4" algn="ctr">
              <a:lnSpc>
                <a:spcPct val="100000"/>
              </a:lnSpc>
              <a:spcBef>
                <a:spcPts val="0"/>
              </a:spcBef>
              <a:spcAft>
                <a:spcPts val="0"/>
              </a:spcAft>
              <a:buSzPts val="4200"/>
              <a:buFont typeface="Della Respira"/>
              <a:buNone/>
              <a:defRPr sz="4200"/>
            </a:lvl5pPr>
            <a:lvl6pPr lvl="5" algn="ctr">
              <a:lnSpc>
                <a:spcPct val="100000"/>
              </a:lnSpc>
              <a:spcBef>
                <a:spcPts val="0"/>
              </a:spcBef>
              <a:spcAft>
                <a:spcPts val="0"/>
              </a:spcAft>
              <a:buSzPts val="4200"/>
              <a:buFont typeface="Della Respira"/>
              <a:buNone/>
              <a:defRPr sz="4200"/>
            </a:lvl6pPr>
            <a:lvl7pPr lvl="6" algn="ctr">
              <a:lnSpc>
                <a:spcPct val="100000"/>
              </a:lnSpc>
              <a:spcBef>
                <a:spcPts val="0"/>
              </a:spcBef>
              <a:spcAft>
                <a:spcPts val="0"/>
              </a:spcAft>
              <a:buSzPts val="4200"/>
              <a:buFont typeface="Della Respira"/>
              <a:buNone/>
              <a:defRPr sz="4200"/>
            </a:lvl7pPr>
            <a:lvl8pPr lvl="7" algn="ctr">
              <a:lnSpc>
                <a:spcPct val="100000"/>
              </a:lnSpc>
              <a:spcBef>
                <a:spcPts val="0"/>
              </a:spcBef>
              <a:spcAft>
                <a:spcPts val="0"/>
              </a:spcAft>
              <a:buSzPts val="4200"/>
              <a:buFont typeface="Della Respira"/>
              <a:buNone/>
              <a:defRPr sz="4200"/>
            </a:lvl8pPr>
            <a:lvl9pPr lvl="8" algn="ctr">
              <a:lnSpc>
                <a:spcPct val="100000"/>
              </a:lnSpc>
              <a:spcBef>
                <a:spcPts val="0"/>
              </a:spcBef>
              <a:spcAft>
                <a:spcPts val="0"/>
              </a:spcAft>
              <a:buSzPts val="4200"/>
              <a:buFont typeface="Della Respira"/>
              <a:buNone/>
              <a:defRPr sz="4200"/>
            </a:lvl9pPr>
          </a:lstStyle>
          <a:p/>
        </p:txBody>
      </p:sp>
      <p:sp>
        <p:nvSpPr>
          <p:cNvPr id="104" name="Google Shape;104;p18"/>
          <p:cNvSpPr/>
          <p:nvPr/>
        </p:nvSpPr>
        <p:spPr>
          <a:xfrm>
            <a:off x="3890600" y="284775"/>
            <a:ext cx="2688900" cy="7044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109725">
            <a:noAutofit/>
          </a:bodyPr>
          <a:lstStyle/>
          <a:p>
            <a:pPr indent="0" lvl="0" marL="0" marR="0" rtl="0" algn="ctr">
              <a:lnSpc>
                <a:spcPct val="90000"/>
              </a:lnSpc>
              <a:spcBef>
                <a:spcPts val="0"/>
              </a:spcBef>
              <a:spcAft>
                <a:spcPts val="0"/>
              </a:spcAft>
              <a:buClr>
                <a:srgbClr val="000000"/>
              </a:buClr>
              <a:buSzPts val="300"/>
              <a:buFont typeface="Arial"/>
              <a:buNone/>
            </a:pPr>
            <a:r>
              <a:t/>
            </a:r>
            <a:endParaRPr b="0" i="0" sz="300" u="none" cap="none" strike="noStrike">
              <a:solidFill>
                <a:srgbClr val="000000"/>
              </a:solidFill>
              <a:latin typeface="Arial"/>
              <a:ea typeface="Arial"/>
              <a:cs typeface="Arial"/>
              <a:sym typeface="Arial"/>
            </a:endParaRPr>
          </a:p>
        </p:txBody>
      </p:sp>
      <p:sp>
        <p:nvSpPr>
          <p:cNvPr id="105" name="Google Shape;105;p18"/>
          <p:cNvSpPr txBox="1"/>
          <p:nvPr>
            <p:ph idx="3" type="subTitle"/>
          </p:nvPr>
        </p:nvSpPr>
        <p:spPr>
          <a:xfrm>
            <a:off x="3890675" y="284775"/>
            <a:ext cx="2688900" cy="704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b="1" sz="1300">
                <a:latin typeface="Della Respira"/>
                <a:ea typeface="Della Respira"/>
                <a:cs typeface="Della Respira"/>
                <a:sym typeface="Della Respira"/>
              </a:defRPr>
            </a:lvl1pPr>
            <a:lvl2pPr lvl="1" algn="l">
              <a:lnSpc>
                <a:spcPct val="100000"/>
              </a:lnSpc>
              <a:spcBef>
                <a:spcPts val="0"/>
              </a:spcBef>
              <a:spcAft>
                <a:spcPts val="0"/>
              </a:spcAft>
              <a:buSzPts val="1300"/>
              <a:buNone/>
              <a:defRPr sz="1300"/>
            </a:lvl2pPr>
            <a:lvl3pPr lvl="2" algn="l">
              <a:lnSpc>
                <a:spcPct val="100000"/>
              </a:lnSpc>
              <a:spcBef>
                <a:spcPts val="0"/>
              </a:spcBef>
              <a:spcAft>
                <a:spcPts val="0"/>
              </a:spcAft>
              <a:buSzPts val="1300"/>
              <a:buNone/>
              <a:defRPr sz="1300"/>
            </a:lvl3pPr>
            <a:lvl4pPr lvl="3" algn="l">
              <a:lnSpc>
                <a:spcPct val="100000"/>
              </a:lnSpc>
              <a:spcBef>
                <a:spcPts val="0"/>
              </a:spcBef>
              <a:spcAft>
                <a:spcPts val="0"/>
              </a:spcAft>
              <a:buSzPts val="1300"/>
              <a:buNone/>
              <a:defRPr sz="1300"/>
            </a:lvl4pPr>
            <a:lvl5pPr lvl="4" algn="l">
              <a:lnSpc>
                <a:spcPct val="100000"/>
              </a:lnSpc>
              <a:spcBef>
                <a:spcPts val="0"/>
              </a:spcBef>
              <a:spcAft>
                <a:spcPts val="0"/>
              </a:spcAft>
              <a:buSzPts val="1300"/>
              <a:buNone/>
              <a:defRPr sz="1300"/>
            </a:lvl5pPr>
            <a:lvl6pPr lvl="5" algn="l">
              <a:lnSpc>
                <a:spcPct val="100000"/>
              </a:lnSpc>
              <a:spcBef>
                <a:spcPts val="0"/>
              </a:spcBef>
              <a:spcAft>
                <a:spcPts val="0"/>
              </a:spcAft>
              <a:buSzPts val="1300"/>
              <a:buNone/>
              <a:defRPr sz="1300"/>
            </a:lvl6pPr>
            <a:lvl7pPr lvl="6" algn="l">
              <a:lnSpc>
                <a:spcPct val="100000"/>
              </a:lnSpc>
              <a:spcBef>
                <a:spcPts val="0"/>
              </a:spcBef>
              <a:spcAft>
                <a:spcPts val="0"/>
              </a:spcAft>
              <a:buSzPts val="1300"/>
              <a:buNone/>
              <a:defRPr sz="1300"/>
            </a:lvl7pPr>
            <a:lvl8pPr lvl="7" algn="l">
              <a:lnSpc>
                <a:spcPct val="100000"/>
              </a:lnSpc>
              <a:spcBef>
                <a:spcPts val="0"/>
              </a:spcBef>
              <a:spcAft>
                <a:spcPts val="0"/>
              </a:spcAft>
              <a:buSzPts val="1300"/>
              <a:buNone/>
              <a:defRPr sz="1300"/>
            </a:lvl8pPr>
            <a:lvl9pPr lvl="8" algn="l">
              <a:lnSpc>
                <a:spcPct val="100000"/>
              </a:lnSpc>
              <a:spcBef>
                <a:spcPts val="0"/>
              </a:spcBef>
              <a:spcAft>
                <a:spcPts val="0"/>
              </a:spcAft>
              <a:buSzPts val="1300"/>
              <a:buNone/>
              <a:defRPr sz="13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33">
    <p:bg>
      <p:bgPr>
        <a:solidFill>
          <a:schemeClr val="dk2"/>
        </a:solidFill>
      </p:bgPr>
    </p:bg>
    <p:spTree>
      <p:nvGrpSpPr>
        <p:cNvPr id="106" name="Shape 106"/>
        <p:cNvGrpSpPr/>
        <p:nvPr/>
      </p:nvGrpSpPr>
      <p:grpSpPr>
        <a:xfrm>
          <a:off x="0" y="0"/>
          <a:ext cx="0" cy="0"/>
          <a:chOff x="0" y="0"/>
          <a:chExt cx="0" cy="0"/>
        </a:xfrm>
      </p:grpSpPr>
      <p:sp>
        <p:nvSpPr>
          <p:cNvPr id="107" name="Google Shape;107;p19"/>
          <p:cNvSpPr/>
          <p:nvPr/>
        </p:nvSpPr>
        <p:spPr>
          <a:xfrm>
            <a:off x="3185399" y="3723950"/>
            <a:ext cx="2780400" cy="11289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08" name="Google Shape;108;p19"/>
          <p:cNvSpPr/>
          <p:nvPr/>
        </p:nvSpPr>
        <p:spPr>
          <a:xfrm>
            <a:off x="274950" y="3723950"/>
            <a:ext cx="2780400" cy="11289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09" name="Google Shape;109;p19"/>
          <p:cNvSpPr txBox="1"/>
          <p:nvPr>
            <p:ph idx="1" type="body"/>
          </p:nvPr>
        </p:nvSpPr>
        <p:spPr>
          <a:xfrm>
            <a:off x="352680" y="3829313"/>
            <a:ext cx="2639100" cy="918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10" name="Google Shape;110;p19"/>
          <p:cNvSpPr/>
          <p:nvPr/>
        </p:nvSpPr>
        <p:spPr>
          <a:xfrm>
            <a:off x="274950" y="284775"/>
            <a:ext cx="8598900" cy="854400"/>
          </a:xfrm>
          <a:prstGeom prst="roundRect">
            <a:avLst>
              <a:gd fmla="val 25275"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182875">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11" name="Google Shape;111;p19"/>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Font typeface="Della Respira"/>
              <a:buNone/>
              <a:defRPr sz="3500"/>
            </a:lvl2pPr>
            <a:lvl3pPr lvl="2" algn="ctr">
              <a:lnSpc>
                <a:spcPct val="100000"/>
              </a:lnSpc>
              <a:spcBef>
                <a:spcPts val="0"/>
              </a:spcBef>
              <a:spcAft>
                <a:spcPts val="0"/>
              </a:spcAft>
              <a:buSzPts val="3500"/>
              <a:buFont typeface="Della Respira"/>
              <a:buNone/>
              <a:defRPr sz="3500"/>
            </a:lvl3pPr>
            <a:lvl4pPr lvl="3" algn="ctr">
              <a:lnSpc>
                <a:spcPct val="100000"/>
              </a:lnSpc>
              <a:spcBef>
                <a:spcPts val="0"/>
              </a:spcBef>
              <a:spcAft>
                <a:spcPts val="0"/>
              </a:spcAft>
              <a:buSzPts val="3500"/>
              <a:buFont typeface="Della Respira"/>
              <a:buNone/>
              <a:defRPr sz="3500"/>
            </a:lvl4pPr>
            <a:lvl5pPr lvl="4" algn="ctr">
              <a:lnSpc>
                <a:spcPct val="100000"/>
              </a:lnSpc>
              <a:spcBef>
                <a:spcPts val="0"/>
              </a:spcBef>
              <a:spcAft>
                <a:spcPts val="0"/>
              </a:spcAft>
              <a:buSzPts val="3500"/>
              <a:buFont typeface="Della Respira"/>
              <a:buNone/>
              <a:defRPr sz="3500"/>
            </a:lvl5pPr>
            <a:lvl6pPr lvl="5" algn="ctr">
              <a:lnSpc>
                <a:spcPct val="100000"/>
              </a:lnSpc>
              <a:spcBef>
                <a:spcPts val="0"/>
              </a:spcBef>
              <a:spcAft>
                <a:spcPts val="0"/>
              </a:spcAft>
              <a:buSzPts val="3500"/>
              <a:buFont typeface="Della Respira"/>
              <a:buNone/>
              <a:defRPr sz="3500"/>
            </a:lvl6pPr>
            <a:lvl7pPr lvl="6" algn="ctr">
              <a:lnSpc>
                <a:spcPct val="100000"/>
              </a:lnSpc>
              <a:spcBef>
                <a:spcPts val="0"/>
              </a:spcBef>
              <a:spcAft>
                <a:spcPts val="0"/>
              </a:spcAft>
              <a:buSzPts val="3500"/>
              <a:buFont typeface="Della Respira"/>
              <a:buNone/>
              <a:defRPr sz="3500"/>
            </a:lvl7pPr>
            <a:lvl8pPr lvl="7" algn="ctr">
              <a:lnSpc>
                <a:spcPct val="100000"/>
              </a:lnSpc>
              <a:spcBef>
                <a:spcPts val="0"/>
              </a:spcBef>
              <a:spcAft>
                <a:spcPts val="0"/>
              </a:spcAft>
              <a:buSzPts val="3500"/>
              <a:buFont typeface="Della Respira"/>
              <a:buNone/>
              <a:defRPr sz="3500"/>
            </a:lvl8pPr>
            <a:lvl9pPr lvl="8" algn="ctr">
              <a:lnSpc>
                <a:spcPct val="100000"/>
              </a:lnSpc>
              <a:spcBef>
                <a:spcPts val="0"/>
              </a:spcBef>
              <a:spcAft>
                <a:spcPts val="0"/>
              </a:spcAft>
              <a:buSzPts val="3500"/>
              <a:buFont typeface="Della Respira"/>
              <a:buNone/>
              <a:defRPr sz="3500"/>
            </a:lvl9pPr>
          </a:lstStyle>
          <a:p/>
        </p:txBody>
      </p:sp>
      <p:sp>
        <p:nvSpPr>
          <p:cNvPr id="112" name="Google Shape;112;p19"/>
          <p:cNvSpPr/>
          <p:nvPr/>
        </p:nvSpPr>
        <p:spPr>
          <a:xfrm>
            <a:off x="275049" y="1279100"/>
            <a:ext cx="27804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13" name="Google Shape;113;p19"/>
          <p:cNvSpPr txBox="1"/>
          <p:nvPr>
            <p:ph idx="2" type="subTitle"/>
          </p:nvPr>
        </p:nvSpPr>
        <p:spPr>
          <a:xfrm>
            <a:off x="274950" y="1309525"/>
            <a:ext cx="27804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14" name="Google Shape;114;p19"/>
          <p:cNvSpPr/>
          <p:nvPr/>
        </p:nvSpPr>
        <p:spPr>
          <a:xfrm>
            <a:off x="3185449" y="1279100"/>
            <a:ext cx="27804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15" name="Google Shape;115;p19"/>
          <p:cNvSpPr txBox="1"/>
          <p:nvPr>
            <p:ph idx="3" type="subTitle"/>
          </p:nvPr>
        </p:nvSpPr>
        <p:spPr>
          <a:xfrm>
            <a:off x="3185350" y="1309525"/>
            <a:ext cx="27804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16" name="Google Shape;116;p19"/>
          <p:cNvSpPr/>
          <p:nvPr>
            <p:ph idx="4" type="pic"/>
          </p:nvPr>
        </p:nvSpPr>
        <p:spPr>
          <a:xfrm>
            <a:off x="274950" y="1822175"/>
            <a:ext cx="2780400" cy="1785900"/>
          </a:xfrm>
          <a:prstGeom prst="roundRect">
            <a:avLst>
              <a:gd fmla="val 5298" name="adj"/>
            </a:avLst>
          </a:prstGeom>
          <a:noFill/>
          <a:ln cap="flat" cmpd="sng" w="9525">
            <a:solidFill>
              <a:srgbClr val="000000"/>
            </a:solidFill>
            <a:prstDash val="solid"/>
            <a:round/>
            <a:headEnd len="sm" w="sm" type="none"/>
            <a:tailEnd len="sm" w="sm" type="none"/>
          </a:ln>
        </p:spPr>
      </p:sp>
      <p:sp>
        <p:nvSpPr>
          <p:cNvPr id="117" name="Google Shape;117;p19"/>
          <p:cNvSpPr txBox="1"/>
          <p:nvPr>
            <p:ph idx="5" type="body"/>
          </p:nvPr>
        </p:nvSpPr>
        <p:spPr>
          <a:xfrm>
            <a:off x="3256031" y="3829313"/>
            <a:ext cx="2639100" cy="918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18" name="Google Shape;118;p19"/>
          <p:cNvSpPr/>
          <p:nvPr>
            <p:ph idx="6" type="pic"/>
          </p:nvPr>
        </p:nvSpPr>
        <p:spPr>
          <a:xfrm>
            <a:off x="3185350" y="1822175"/>
            <a:ext cx="2780400" cy="1785900"/>
          </a:xfrm>
          <a:prstGeom prst="roundRect">
            <a:avLst>
              <a:gd fmla="val 5298" name="adj"/>
            </a:avLst>
          </a:prstGeom>
          <a:noFill/>
          <a:ln cap="flat" cmpd="sng" w="9525">
            <a:solidFill>
              <a:srgbClr val="000000"/>
            </a:solidFill>
            <a:prstDash val="solid"/>
            <a:round/>
            <a:headEnd len="sm" w="sm" type="none"/>
            <a:tailEnd len="sm" w="sm" type="none"/>
          </a:ln>
        </p:spPr>
      </p:sp>
      <p:sp>
        <p:nvSpPr>
          <p:cNvPr id="119" name="Google Shape;119;p19"/>
          <p:cNvSpPr/>
          <p:nvPr/>
        </p:nvSpPr>
        <p:spPr>
          <a:xfrm>
            <a:off x="6095809" y="3723950"/>
            <a:ext cx="2780400" cy="11289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20" name="Google Shape;120;p19"/>
          <p:cNvSpPr/>
          <p:nvPr/>
        </p:nvSpPr>
        <p:spPr>
          <a:xfrm>
            <a:off x="6095859" y="1279100"/>
            <a:ext cx="27804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21" name="Google Shape;121;p19"/>
          <p:cNvSpPr txBox="1"/>
          <p:nvPr>
            <p:ph idx="7" type="subTitle"/>
          </p:nvPr>
        </p:nvSpPr>
        <p:spPr>
          <a:xfrm>
            <a:off x="6095760" y="1309525"/>
            <a:ext cx="27804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22" name="Google Shape;122;p19"/>
          <p:cNvSpPr txBox="1"/>
          <p:nvPr>
            <p:ph idx="8" type="body"/>
          </p:nvPr>
        </p:nvSpPr>
        <p:spPr>
          <a:xfrm>
            <a:off x="6166441" y="3829313"/>
            <a:ext cx="2639100" cy="9180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23" name="Google Shape;123;p19"/>
          <p:cNvSpPr/>
          <p:nvPr>
            <p:ph idx="9" type="pic"/>
          </p:nvPr>
        </p:nvSpPr>
        <p:spPr>
          <a:xfrm>
            <a:off x="6095760" y="1822175"/>
            <a:ext cx="2780400" cy="1785900"/>
          </a:xfrm>
          <a:prstGeom prst="roundRect">
            <a:avLst>
              <a:gd fmla="val 5298" name="adj"/>
            </a:avLst>
          </a:prstGeom>
          <a:noFill/>
          <a:ln cap="flat" cmpd="sng" w="9525">
            <a:solidFill>
              <a:srgbClr val="000000"/>
            </a:solidFill>
            <a:prstDash val="solid"/>
            <a:round/>
            <a:headEnd len="sm" w="sm" type="none"/>
            <a:tailEnd len="sm" w="sm" type="none"/>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0">
    <p:bg>
      <p:bgPr>
        <a:solidFill>
          <a:schemeClr val="lt2"/>
        </a:solidFill>
      </p:bgPr>
    </p:bg>
    <p:spTree>
      <p:nvGrpSpPr>
        <p:cNvPr id="124" name="Shape 124"/>
        <p:cNvGrpSpPr/>
        <p:nvPr/>
      </p:nvGrpSpPr>
      <p:grpSpPr>
        <a:xfrm>
          <a:off x="0" y="0"/>
          <a:ext cx="0" cy="0"/>
          <a:chOff x="0" y="0"/>
          <a:chExt cx="0" cy="0"/>
        </a:xfrm>
      </p:grpSpPr>
      <p:sp>
        <p:nvSpPr>
          <p:cNvPr id="125" name="Google Shape;125;p20"/>
          <p:cNvSpPr/>
          <p:nvPr/>
        </p:nvSpPr>
        <p:spPr>
          <a:xfrm>
            <a:off x="274950" y="1945525"/>
            <a:ext cx="2059500" cy="29172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26" name="Google Shape;126;p20"/>
          <p:cNvSpPr txBox="1"/>
          <p:nvPr>
            <p:ph idx="1" type="body"/>
          </p:nvPr>
        </p:nvSpPr>
        <p:spPr>
          <a:xfrm>
            <a:off x="363575" y="2098999"/>
            <a:ext cx="1881900" cy="2641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27" name="Google Shape;127;p20"/>
          <p:cNvSpPr/>
          <p:nvPr/>
        </p:nvSpPr>
        <p:spPr>
          <a:xfrm>
            <a:off x="274950" y="284775"/>
            <a:ext cx="8598900" cy="854400"/>
          </a:xfrm>
          <a:prstGeom prst="roundRect">
            <a:avLst>
              <a:gd fmla="val 25275"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182875">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28" name="Google Shape;128;p20"/>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Font typeface="Della Respira"/>
              <a:buNone/>
              <a:defRPr sz="3500"/>
            </a:lvl2pPr>
            <a:lvl3pPr lvl="2" algn="ctr">
              <a:lnSpc>
                <a:spcPct val="100000"/>
              </a:lnSpc>
              <a:spcBef>
                <a:spcPts val="0"/>
              </a:spcBef>
              <a:spcAft>
                <a:spcPts val="0"/>
              </a:spcAft>
              <a:buSzPts val="3500"/>
              <a:buFont typeface="Della Respira"/>
              <a:buNone/>
              <a:defRPr sz="3500"/>
            </a:lvl3pPr>
            <a:lvl4pPr lvl="3" algn="ctr">
              <a:lnSpc>
                <a:spcPct val="100000"/>
              </a:lnSpc>
              <a:spcBef>
                <a:spcPts val="0"/>
              </a:spcBef>
              <a:spcAft>
                <a:spcPts val="0"/>
              </a:spcAft>
              <a:buSzPts val="3500"/>
              <a:buFont typeface="Della Respira"/>
              <a:buNone/>
              <a:defRPr sz="3500"/>
            </a:lvl4pPr>
            <a:lvl5pPr lvl="4" algn="ctr">
              <a:lnSpc>
                <a:spcPct val="100000"/>
              </a:lnSpc>
              <a:spcBef>
                <a:spcPts val="0"/>
              </a:spcBef>
              <a:spcAft>
                <a:spcPts val="0"/>
              </a:spcAft>
              <a:buSzPts val="3500"/>
              <a:buFont typeface="Della Respira"/>
              <a:buNone/>
              <a:defRPr sz="3500"/>
            </a:lvl5pPr>
            <a:lvl6pPr lvl="5" algn="ctr">
              <a:lnSpc>
                <a:spcPct val="100000"/>
              </a:lnSpc>
              <a:spcBef>
                <a:spcPts val="0"/>
              </a:spcBef>
              <a:spcAft>
                <a:spcPts val="0"/>
              </a:spcAft>
              <a:buSzPts val="3500"/>
              <a:buFont typeface="Della Respira"/>
              <a:buNone/>
              <a:defRPr sz="3500"/>
            </a:lvl6pPr>
            <a:lvl7pPr lvl="6" algn="ctr">
              <a:lnSpc>
                <a:spcPct val="100000"/>
              </a:lnSpc>
              <a:spcBef>
                <a:spcPts val="0"/>
              </a:spcBef>
              <a:spcAft>
                <a:spcPts val="0"/>
              </a:spcAft>
              <a:buSzPts val="3500"/>
              <a:buFont typeface="Della Respira"/>
              <a:buNone/>
              <a:defRPr sz="3500"/>
            </a:lvl7pPr>
            <a:lvl8pPr lvl="7" algn="ctr">
              <a:lnSpc>
                <a:spcPct val="100000"/>
              </a:lnSpc>
              <a:spcBef>
                <a:spcPts val="0"/>
              </a:spcBef>
              <a:spcAft>
                <a:spcPts val="0"/>
              </a:spcAft>
              <a:buSzPts val="3500"/>
              <a:buFont typeface="Della Respira"/>
              <a:buNone/>
              <a:defRPr sz="3500"/>
            </a:lvl8pPr>
            <a:lvl9pPr lvl="8" algn="ctr">
              <a:lnSpc>
                <a:spcPct val="100000"/>
              </a:lnSpc>
              <a:spcBef>
                <a:spcPts val="0"/>
              </a:spcBef>
              <a:spcAft>
                <a:spcPts val="0"/>
              </a:spcAft>
              <a:buSzPts val="3500"/>
              <a:buFont typeface="Della Respira"/>
              <a:buNone/>
              <a:defRPr sz="3500"/>
            </a:lvl9pPr>
          </a:lstStyle>
          <a:p/>
        </p:txBody>
      </p:sp>
      <p:sp>
        <p:nvSpPr>
          <p:cNvPr id="129" name="Google Shape;129;p20"/>
          <p:cNvSpPr/>
          <p:nvPr/>
        </p:nvSpPr>
        <p:spPr>
          <a:xfrm>
            <a:off x="275024" y="1342725"/>
            <a:ext cx="20595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30" name="Google Shape;130;p20"/>
          <p:cNvSpPr txBox="1"/>
          <p:nvPr>
            <p:ph idx="2" type="subTitle"/>
          </p:nvPr>
        </p:nvSpPr>
        <p:spPr>
          <a:xfrm>
            <a:off x="274950" y="1373150"/>
            <a:ext cx="20595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31" name="Google Shape;131;p20"/>
          <p:cNvSpPr/>
          <p:nvPr/>
        </p:nvSpPr>
        <p:spPr>
          <a:xfrm>
            <a:off x="2454747" y="1945525"/>
            <a:ext cx="2059500" cy="29172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32" name="Google Shape;132;p20"/>
          <p:cNvSpPr txBox="1"/>
          <p:nvPr>
            <p:ph idx="3" type="body"/>
          </p:nvPr>
        </p:nvSpPr>
        <p:spPr>
          <a:xfrm>
            <a:off x="2543370" y="2098999"/>
            <a:ext cx="1881900" cy="2641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33" name="Google Shape;133;p20"/>
          <p:cNvSpPr/>
          <p:nvPr/>
        </p:nvSpPr>
        <p:spPr>
          <a:xfrm>
            <a:off x="2454820" y="1342725"/>
            <a:ext cx="20595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34" name="Google Shape;134;p20"/>
          <p:cNvSpPr txBox="1"/>
          <p:nvPr>
            <p:ph idx="4" type="subTitle"/>
          </p:nvPr>
        </p:nvSpPr>
        <p:spPr>
          <a:xfrm>
            <a:off x="2454747" y="1373150"/>
            <a:ext cx="20595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35" name="Google Shape;135;p20"/>
          <p:cNvSpPr/>
          <p:nvPr/>
        </p:nvSpPr>
        <p:spPr>
          <a:xfrm>
            <a:off x="4634609" y="1945525"/>
            <a:ext cx="2059500" cy="29172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36" name="Google Shape;136;p20"/>
          <p:cNvSpPr txBox="1"/>
          <p:nvPr>
            <p:ph idx="5" type="body"/>
          </p:nvPr>
        </p:nvSpPr>
        <p:spPr>
          <a:xfrm>
            <a:off x="4723231" y="2098999"/>
            <a:ext cx="1881900" cy="2641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37" name="Google Shape;137;p20"/>
          <p:cNvSpPr/>
          <p:nvPr/>
        </p:nvSpPr>
        <p:spPr>
          <a:xfrm>
            <a:off x="4634683" y="1342725"/>
            <a:ext cx="20595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38" name="Google Shape;138;p20"/>
          <p:cNvSpPr txBox="1"/>
          <p:nvPr>
            <p:ph idx="6" type="subTitle"/>
          </p:nvPr>
        </p:nvSpPr>
        <p:spPr>
          <a:xfrm>
            <a:off x="4634609" y="1373150"/>
            <a:ext cx="20595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39" name="Google Shape;139;p20"/>
          <p:cNvSpPr/>
          <p:nvPr/>
        </p:nvSpPr>
        <p:spPr>
          <a:xfrm>
            <a:off x="6814406" y="1945525"/>
            <a:ext cx="2059500" cy="29172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40" name="Google Shape;140;p20"/>
          <p:cNvSpPr txBox="1"/>
          <p:nvPr>
            <p:ph idx="7" type="body"/>
          </p:nvPr>
        </p:nvSpPr>
        <p:spPr>
          <a:xfrm>
            <a:off x="6903026" y="2098999"/>
            <a:ext cx="1881900" cy="2641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41" name="Google Shape;141;p20"/>
          <p:cNvSpPr/>
          <p:nvPr/>
        </p:nvSpPr>
        <p:spPr>
          <a:xfrm>
            <a:off x="6814480" y="1342725"/>
            <a:ext cx="20595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42" name="Google Shape;142;p20"/>
          <p:cNvSpPr txBox="1"/>
          <p:nvPr>
            <p:ph idx="8" type="subTitle"/>
          </p:nvPr>
        </p:nvSpPr>
        <p:spPr>
          <a:xfrm>
            <a:off x="6814406" y="1373150"/>
            <a:ext cx="20595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udent Page 1">
  <p:cSld name="CUSTOM_7">
    <p:bg>
      <p:bgPr>
        <a:solidFill>
          <a:schemeClr val="dk2"/>
        </a:solidFill>
      </p:bgPr>
    </p:bg>
    <p:spTree>
      <p:nvGrpSpPr>
        <p:cNvPr id="143" name="Shape 143"/>
        <p:cNvGrpSpPr/>
        <p:nvPr/>
      </p:nvGrpSpPr>
      <p:grpSpPr>
        <a:xfrm>
          <a:off x="0" y="0"/>
          <a:ext cx="0" cy="0"/>
          <a:chOff x="0" y="0"/>
          <a:chExt cx="0" cy="0"/>
        </a:xfrm>
      </p:grpSpPr>
      <p:sp>
        <p:nvSpPr>
          <p:cNvPr id="144" name="Google Shape;144;p21"/>
          <p:cNvSpPr/>
          <p:nvPr>
            <p:ph idx="2" type="pic"/>
          </p:nvPr>
        </p:nvSpPr>
        <p:spPr>
          <a:xfrm>
            <a:off x="274950" y="1159275"/>
            <a:ext cx="2096400" cy="3705000"/>
          </a:xfrm>
          <a:prstGeom prst="roundRect">
            <a:avLst>
              <a:gd fmla="val 11005" name="adj"/>
            </a:avLst>
          </a:prstGeom>
          <a:noFill/>
          <a:ln cap="flat" cmpd="sng" w="9525">
            <a:solidFill>
              <a:srgbClr val="000000"/>
            </a:solidFill>
            <a:prstDash val="solid"/>
            <a:round/>
            <a:headEnd len="sm" w="sm" type="none"/>
            <a:tailEnd len="sm" w="sm" type="none"/>
          </a:ln>
        </p:spPr>
      </p:sp>
      <p:sp>
        <p:nvSpPr>
          <p:cNvPr id="145" name="Google Shape;145;p21"/>
          <p:cNvSpPr/>
          <p:nvPr/>
        </p:nvSpPr>
        <p:spPr>
          <a:xfrm>
            <a:off x="2547100" y="284775"/>
            <a:ext cx="6326700" cy="704400"/>
          </a:xfrm>
          <a:prstGeom prst="roundRect">
            <a:avLst>
              <a:gd fmla="val 25275"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155425">
            <a:noAutofit/>
          </a:bodyPr>
          <a:lstStyle/>
          <a:p>
            <a:pPr indent="0" lvl="0" marL="0" marR="0" rtl="0" algn="ctr">
              <a:lnSpc>
                <a:spcPct val="90000"/>
              </a:lnSpc>
              <a:spcBef>
                <a:spcPts val="0"/>
              </a:spcBef>
              <a:spcAft>
                <a:spcPts val="0"/>
              </a:spcAft>
              <a:buClr>
                <a:srgbClr val="000000"/>
              </a:buClr>
              <a:buSzPts val="200"/>
              <a:buFont typeface="Arial"/>
              <a:buNone/>
            </a:pPr>
            <a:r>
              <a:t/>
            </a:r>
            <a:endParaRPr b="0" i="0" sz="200" u="none" cap="none" strike="noStrike">
              <a:solidFill>
                <a:srgbClr val="000000"/>
              </a:solidFill>
              <a:latin typeface="Arial"/>
              <a:ea typeface="Arial"/>
              <a:cs typeface="Arial"/>
              <a:sym typeface="Arial"/>
            </a:endParaRPr>
          </a:p>
        </p:txBody>
      </p:sp>
      <p:sp>
        <p:nvSpPr>
          <p:cNvPr id="146" name="Google Shape;146;p21"/>
          <p:cNvSpPr/>
          <p:nvPr/>
        </p:nvSpPr>
        <p:spPr>
          <a:xfrm>
            <a:off x="2547100" y="1164975"/>
            <a:ext cx="6326700" cy="3693600"/>
          </a:xfrm>
          <a:prstGeom prst="roundRect">
            <a:avLst>
              <a:gd fmla="val 5734"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47" name="Google Shape;147;p21"/>
          <p:cNvSpPr/>
          <p:nvPr/>
        </p:nvSpPr>
        <p:spPr>
          <a:xfrm>
            <a:off x="274950" y="284775"/>
            <a:ext cx="2096400" cy="7044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109725">
            <a:noAutofit/>
          </a:bodyPr>
          <a:lstStyle/>
          <a:p>
            <a:pPr indent="0" lvl="0" marL="0" marR="0" rtl="0" algn="ctr">
              <a:lnSpc>
                <a:spcPct val="90000"/>
              </a:lnSpc>
              <a:spcBef>
                <a:spcPts val="0"/>
              </a:spcBef>
              <a:spcAft>
                <a:spcPts val="0"/>
              </a:spcAft>
              <a:buClr>
                <a:srgbClr val="000000"/>
              </a:buClr>
              <a:buSzPts val="300"/>
              <a:buFont typeface="Arial"/>
              <a:buNone/>
            </a:pPr>
            <a:r>
              <a:t/>
            </a:r>
            <a:endParaRPr b="0" i="0" sz="300" u="none" cap="none" strike="noStrike">
              <a:solidFill>
                <a:srgbClr val="000000"/>
              </a:solidFill>
              <a:latin typeface="Arial"/>
              <a:ea typeface="Arial"/>
              <a:cs typeface="Arial"/>
              <a:sym typeface="Arial"/>
            </a:endParaRPr>
          </a:p>
        </p:txBody>
      </p:sp>
      <p:sp>
        <p:nvSpPr>
          <p:cNvPr id="148" name="Google Shape;148;p21"/>
          <p:cNvSpPr txBox="1"/>
          <p:nvPr/>
        </p:nvSpPr>
        <p:spPr>
          <a:xfrm>
            <a:off x="2840350" y="1414100"/>
            <a:ext cx="5740200" cy="3169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DM Sans"/>
              <a:ea typeface="DM Sans"/>
              <a:cs typeface="DM Sans"/>
              <a:sym typeface="DM Sans"/>
            </a:endParaRPr>
          </a:p>
        </p:txBody>
      </p:sp>
      <p:sp>
        <p:nvSpPr>
          <p:cNvPr id="149" name="Google Shape;149;p21"/>
          <p:cNvSpPr txBox="1"/>
          <p:nvPr>
            <p:ph idx="1" type="body"/>
          </p:nvPr>
        </p:nvSpPr>
        <p:spPr>
          <a:xfrm>
            <a:off x="2845275" y="1412150"/>
            <a:ext cx="5732400" cy="31668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50" name="Google Shape;150;p21"/>
          <p:cNvSpPr txBox="1"/>
          <p:nvPr>
            <p:ph type="title"/>
          </p:nvPr>
        </p:nvSpPr>
        <p:spPr>
          <a:xfrm>
            <a:off x="2547100" y="327125"/>
            <a:ext cx="6326700" cy="6621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4200"/>
              <a:buFont typeface="Della Respira"/>
              <a:buNone/>
              <a:defRPr sz="4200"/>
            </a:lvl2pPr>
            <a:lvl3pPr lvl="2" algn="ctr">
              <a:lnSpc>
                <a:spcPct val="100000"/>
              </a:lnSpc>
              <a:spcBef>
                <a:spcPts val="0"/>
              </a:spcBef>
              <a:spcAft>
                <a:spcPts val="0"/>
              </a:spcAft>
              <a:buSzPts val="4200"/>
              <a:buFont typeface="Della Respira"/>
              <a:buNone/>
              <a:defRPr sz="4200"/>
            </a:lvl3pPr>
            <a:lvl4pPr lvl="3" algn="ctr">
              <a:lnSpc>
                <a:spcPct val="100000"/>
              </a:lnSpc>
              <a:spcBef>
                <a:spcPts val="0"/>
              </a:spcBef>
              <a:spcAft>
                <a:spcPts val="0"/>
              </a:spcAft>
              <a:buSzPts val="4200"/>
              <a:buFont typeface="Della Respira"/>
              <a:buNone/>
              <a:defRPr sz="4200"/>
            </a:lvl4pPr>
            <a:lvl5pPr lvl="4" algn="ctr">
              <a:lnSpc>
                <a:spcPct val="100000"/>
              </a:lnSpc>
              <a:spcBef>
                <a:spcPts val="0"/>
              </a:spcBef>
              <a:spcAft>
                <a:spcPts val="0"/>
              </a:spcAft>
              <a:buSzPts val="4200"/>
              <a:buFont typeface="Della Respira"/>
              <a:buNone/>
              <a:defRPr sz="4200"/>
            </a:lvl5pPr>
            <a:lvl6pPr lvl="5" algn="ctr">
              <a:lnSpc>
                <a:spcPct val="100000"/>
              </a:lnSpc>
              <a:spcBef>
                <a:spcPts val="0"/>
              </a:spcBef>
              <a:spcAft>
                <a:spcPts val="0"/>
              </a:spcAft>
              <a:buSzPts val="4200"/>
              <a:buFont typeface="Della Respira"/>
              <a:buNone/>
              <a:defRPr sz="4200"/>
            </a:lvl6pPr>
            <a:lvl7pPr lvl="6" algn="ctr">
              <a:lnSpc>
                <a:spcPct val="100000"/>
              </a:lnSpc>
              <a:spcBef>
                <a:spcPts val="0"/>
              </a:spcBef>
              <a:spcAft>
                <a:spcPts val="0"/>
              </a:spcAft>
              <a:buSzPts val="4200"/>
              <a:buFont typeface="Della Respira"/>
              <a:buNone/>
              <a:defRPr sz="4200"/>
            </a:lvl7pPr>
            <a:lvl8pPr lvl="7" algn="ctr">
              <a:lnSpc>
                <a:spcPct val="100000"/>
              </a:lnSpc>
              <a:spcBef>
                <a:spcPts val="0"/>
              </a:spcBef>
              <a:spcAft>
                <a:spcPts val="0"/>
              </a:spcAft>
              <a:buSzPts val="4200"/>
              <a:buFont typeface="Della Respira"/>
              <a:buNone/>
              <a:defRPr sz="4200"/>
            </a:lvl8pPr>
            <a:lvl9pPr lvl="8" algn="ctr">
              <a:lnSpc>
                <a:spcPct val="100000"/>
              </a:lnSpc>
              <a:spcBef>
                <a:spcPts val="0"/>
              </a:spcBef>
              <a:spcAft>
                <a:spcPts val="0"/>
              </a:spcAft>
              <a:buSzPts val="4200"/>
              <a:buFont typeface="Della Respira"/>
              <a:buNone/>
              <a:defRPr sz="4200"/>
            </a:lvl9pPr>
          </a:lstStyle>
          <a:p/>
        </p:txBody>
      </p:sp>
      <p:sp>
        <p:nvSpPr>
          <p:cNvPr id="151" name="Google Shape;151;p21"/>
          <p:cNvSpPr txBox="1"/>
          <p:nvPr>
            <p:ph idx="3" type="subTitle"/>
          </p:nvPr>
        </p:nvSpPr>
        <p:spPr>
          <a:xfrm>
            <a:off x="274950" y="284775"/>
            <a:ext cx="2096400" cy="704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b="1" sz="1300">
                <a:latin typeface="Della Respira"/>
                <a:ea typeface="Della Respira"/>
                <a:cs typeface="Della Respira"/>
                <a:sym typeface="Della Respira"/>
              </a:defRPr>
            </a:lvl1pPr>
            <a:lvl2pPr lvl="1" algn="l">
              <a:lnSpc>
                <a:spcPct val="100000"/>
              </a:lnSpc>
              <a:spcBef>
                <a:spcPts val="0"/>
              </a:spcBef>
              <a:spcAft>
                <a:spcPts val="0"/>
              </a:spcAft>
              <a:buSzPts val="1300"/>
              <a:buNone/>
              <a:defRPr sz="1300"/>
            </a:lvl2pPr>
            <a:lvl3pPr lvl="2" algn="l">
              <a:lnSpc>
                <a:spcPct val="100000"/>
              </a:lnSpc>
              <a:spcBef>
                <a:spcPts val="0"/>
              </a:spcBef>
              <a:spcAft>
                <a:spcPts val="0"/>
              </a:spcAft>
              <a:buSzPts val="1300"/>
              <a:buNone/>
              <a:defRPr sz="1300"/>
            </a:lvl3pPr>
            <a:lvl4pPr lvl="3" algn="l">
              <a:lnSpc>
                <a:spcPct val="100000"/>
              </a:lnSpc>
              <a:spcBef>
                <a:spcPts val="0"/>
              </a:spcBef>
              <a:spcAft>
                <a:spcPts val="0"/>
              </a:spcAft>
              <a:buSzPts val="1300"/>
              <a:buNone/>
              <a:defRPr sz="1300"/>
            </a:lvl4pPr>
            <a:lvl5pPr lvl="4" algn="l">
              <a:lnSpc>
                <a:spcPct val="100000"/>
              </a:lnSpc>
              <a:spcBef>
                <a:spcPts val="0"/>
              </a:spcBef>
              <a:spcAft>
                <a:spcPts val="0"/>
              </a:spcAft>
              <a:buSzPts val="1300"/>
              <a:buNone/>
              <a:defRPr sz="1300"/>
            </a:lvl5pPr>
            <a:lvl6pPr lvl="5" algn="l">
              <a:lnSpc>
                <a:spcPct val="100000"/>
              </a:lnSpc>
              <a:spcBef>
                <a:spcPts val="0"/>
              </a:spcBef>
              <a:spcAft>
                <a:spcPts val="0"/>
              </a:spcAft>
              <a:buSzPts val="1300"/>
              <a:buNone/>
              <a:defRPr sz="1300"/>
            </a:lvl6pPr>
            <a:lvl7pPr lvl="6" algn="l">
              <a:lnSpc>
                <a:spcPct val="100000"/>
              </a:lnSpc>
              <a:spcBef>
                <a:spcPts val="0"/>
              </a:spcBef>
              <a:spcAft>
                <a:spcPts val="0"/>
              </a:spcAft>
              <a:buSzPts val="1300"/>
              <a:buNone/>
              <a:defRPr sz="1300"/>
            </a:lvl7pPr>
            <a:lvl8pPr lvl="7" algn="l">
              <a:lnSpc>
                <a:spcPct val="100000"/>
              </a:lnSpc>
              <a:spcBef>
                <a:spcPts val="0"/>
              </a:spcBef>
              <a:spcAft>
                <a:spcPts val="0"/>
              </a:spcAft>
              <a:buSzPts val="1300"/>
              <a:buNone/>
              <a:defRPr sz="1300"/>
            </a:lvl8pPr>
            <a:lvl9pPr lvl="8" algn="l">
              <a:lnSpc>
                <a:spcPct val="100000"/>
              </a:lnSpc>
              <a:spcBef>
                <a:spcPts val="0"/>
              </a:spcBef>
              <a:spcAft>
                <a:spcPts val="0"/>
              </a:spcAft>
              <a:buSzPts val="1300"/>
              <a:buNone/>
              <a:defRPr sz="13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9">
    <p:bg>
      <p:bgPr>
        <a:solidFill>
          <a:schemeClr val="lt2"/>
        </a:solidFill>
      </p:bgPr>
    </p:bg>
    <p:spTree>
      <p:nvGrpSpPr>
        <p:cNvPr id="152" name="Shape 152"/>
        <p:cNvGrpSpPr/>
        <p:nvPr/>
      </p:nvGrpSpPr>
      <p:grpSpPr>
        <a:xfrm>
          <a:off x="0" y="0"/>
          <a:ext cx="0" cy="0"/>
          <a:chOff x="0" y="0"/>
          <a:chExt cx="0" cy="0"/>
        </a:xfrm>
      </p:grpSpPr>
      <p:sp>
        <p:nvSpPr>
          <p:cNvPr id="153" name="Google Shape;153;p22"/>
          <p:cNvSpPr/>
          <p:nvPr/>
        </p:nvSpPr>
        <p:spPr>
          <a:xfrm>
            <a:off x="274950" y="1945525"/>
            <a:ext cx="2721900" cy="29172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54" name="Google Shape;154;p22"/>
          <p:cNvSpPr txBox="1"/>
          <p:nvPr>
            <p:ph idx="1" type="body"/>
          </p:nvPr>
        </p:nvSpPr>
        <p:spPr>
          <a:xfrm>
            <a:off x="392094" y="2141437"/>
            <a:ext cx="2487600" cy="23733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55" name="Google Shape;155;p22"/>
          <p:cNvSpPr/>
          <p:nvPr/>
        </p:nvSpPr>
        <p:spPr>
          <a:xfrm>
            <a:off x="274950" y="284775"/>
            <a:ext cx="8598900" cy="854400"/>
          </a:xfrm>
          <a:prstGeom prst="roundRect">
            <a:avLst>
              <a:gd fmla="val 25275" name="adj"/>
            </a:avLst>
          </a:prstGeom>
          <a:solidFill>
            <a:schemeClr val="accent2"/>
          </a:solidFill>
          <a:ln cap="flat" cmpd="sng" w="9525">
            <a:solidFill>
              <a:schemeClr val="dk1"/>
            </a:solidFill>
            <a:prstDash val="solid"/>
            <a:round/>
            <a:headEnd len="sm" w="sm" type="none"/>
            <a:tailEnd len="sm" w="sm" type="none"/>
          </a:ln>
        </p:spPr>
        <p:txBody>
          <a:bodyPr anchorCtr="0" anchor="ctr" bIns="91425" lIns="91425" spcFirstLastPara="1" rIns="91425" wrap="square" tIns="182875">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156" name="Google Shape;156;p22"/>
          <p:cNvSpPr txBox="1"/>
          <p:nvPr>
            <p:ph type="title"/>
          </p:nvPr>
        </p:nvSpPr>
        <p:spPr>
          <a:xfrm>
            <a:off x="272650" y="327115"/>
            <a:ext cx="8601300" cy="84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Font typeface="Della Respira"/>
              <a:buNone/>
              <a:defRPr sz="3500"/>
            </a:lvl2pPr>
            <a:lvl3pPr lvl="2" algn="ctr">
              <a:lnSpc>
                <a:spcPct val="100000"/>
              </a:lnSpc>
              <a:spcBef>
                <a:spcPts val="0"/>
              </a:spcBef>
              <a:spcAft>
                <a:spcPts val="0"/>
              </a:spcAft>
              <a:buSzPts val="3500"/>
              <a:buFont typeface="Della Respira"/>
              <a:buNone/>
              <a:defRPr sz="3500"/>
            </a:lvl3pPr>
            <a:lvl4pPr lvl="3" algn="ctr">
              <a:lnSpc>
                <a:spcPct val="100000"/>
              </a:lnSpc>
              <a:spcBef>
                <a:spcPts val="0"/>
              </a:spcBef>
              <a:spcAft>
                <a:spcPts val="0"/>
              </a:spcAft>
              <a:buSzPts val="3500"/>
              <a:buFont typeface="Della Respira"/>
              <a:buNone/>
              <a:defRPr sz="3500"/>
            </a:lvl4pPr>
            <a:lvl5pPr lvl="4" algn="ctr">
              <a:lnSpc>
                <a:spcPct val="100000"/>
              </a:lnSpc>
              <a:spcBef>
                <a:spcPts val="0"/>
              </a:spcBef>
              <a:spcAft>
                <a:spcPts val="0"/>
              </a:spcAft>
              <a:buSzPts val="3500"/>
              <a:buFont typeface="Della Respira"/>
              <a:buNone/>
              <a:defRPr sz="3500"/>
            </a:lvl5pPr>
            <a:lvl6pPr lvl="5" algn="ctr">
              <a:lnSpc>
                <a:spcPct val="100000"/>
              </a:lnSpc>
              <a:spcBef>
                <a:spcPts val="0"/>
              </a:spcBef>
              <a:spcAft>
                <a:spcPts val="0"/>
              </a:spcAft>
              <a:buSzPts val="3500"/>
              <a:buFont typeface="Della Respira"/>
              <a:buNone/>
              <a:defRPr sz="3500"/>
            </a:lvl6pPr>
            <a:lvl7pPr lvl="6" algn="ctr">
              <a:lnSpc>
                <a:spcPct val="100000"/>
              </a:lnSpc>
              <a:spcBef>
                <a:spcPts val="0"/>
              </a:spcBef>
              <a:spcAft>
                <a:spcPts val="0"/>
              </a:spcAft>
              <a:buSzPts val="3500"/>
              <a:buFont typeface="Della Respira"/>
              <a:buNone/>
              <a:defRPr sz="3500"/>
            </a:lvl7pPr>
            <a:lvl8pPr lvl="7" algn="ctr">
              <a:lnSpc>
                <a:spcPct val="100000"/>
              </a:lnSpc>
              <a:spcBef>
                <a:spcPts val="0"/>
              </a:spcBef>
              <a:spcAft>
                <a:spcPts val="0"/>
              </a:spcAft>
              <a:buSzPts val="3500"/>
              <a:buFont typeface="Della Respira"/>
              <a:buNone/>
              <a:defRPr sz="3500"/>
            </a:lvl8pPr>
            <a:lvl9pPr lvl="8" algn="ctr">
              <a:lnSpc>
                <a:spcPct val="100000"/>
              </a:lnSpc>
              <a:spcBef>
                <a:spcPts val="0"/>
              </a:spcBef>
              <a:spcAft>
                <a:spcPts val="0"/>
              </a:spcAft>
              <a:buSzPts val="3500"/>
              <a:buFont typeface="Della Respira"/>
              <a:buNone/>
              <a:defRPr sz="3500"/>
            </a:lvl9pPr>
          </a:lstStyle>
          <a:p/>
        </p:txBody>
      </p:sp>
      <p:sp>
        <p:nvSpPr>
          <p:cNvPr id="157" name="Google Shape;157;p22"/>
          <p:cNvSpPr/>
          <p:nvPr/>
        </p:nvSpPr>
        <p:spPr>
          <a:xfrm>
            <a:off x="275047" y="1342725"/>
            <a:ext cx="27219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58" name="Google Shape;158;p22"/>
          <p:cNvSpPr txBox="1"/>
          <p:nvPr>
            <p:ph idx="2" type="subTitle"/>
          </p:nvPr>
        </p:nvSpPr>
        <p:spPr>
          <a:xfrm>
            <a:off x="274950" y="1373150"/>
            <a:ext cx="27219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59" name="Google Shape;159;p22"/>
          <p:cNvSpPr/>
          <p:nvPr/>
        </p:nvSpPr>
        <p:spPr>
          <a:xfrm>
            <a:off x="3211000" y="1945525"/>
            <a:ext cx="2721900" cy="29172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60" name="Google Shape;160;p22"/>
          <p:cNvSpPr txBox="1"/>
          <p:nvPr>
            <p:ph idx="3" type="body"/>
          </p:nvPr>
        </p:nvSpPr>
        <p:spPr>
          <a:xfrm>
            <a:off x="3328144" y="2141437"/>
            <a:ext cx="2487600" cy="23733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61" name="Google Shape;161;p22"/>
          <p:cNvSpPr/>
          <p:nvPr/>
        </p:nvSpPr>
        <p:spPr>
          <a:xfrm>
            <a:off x="3211097" y="1342725"/>
            <a:ext cx="27219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62" name="Google Shape;162;p22"/>
          <p:cNvSpPr txBox="1"/>
          <p:nvPr>
            <p:ph idx="4" type="subTitle"/>
          </p:nvPr>
        </p:nvSpPr>
        <p:spPr>
          <a:xfrm>
            <a:off x="3211000" y="1373150"/>
            <a:ext cx="27219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
        <p:nvSpPr>
          <p:cNvPr id="163" name="Google Shape;163;p22"/>
          <p:cNvSpPr/>
          <p:nvPr/>
        </p:nvSpPr>
        <p:spPr>
          <a:xfrm>
            <a:off x="6147150" y="1945525"/>
            <a:ext cx="2721900" cy="2917200"/>
          </a:xfrm>
          <a:prstGeom prst="roundRect">
            <a:avLst>
              <a:gd fmla="val 5734" name="adj"/>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64" name="Google Shape;164;p22"/>
          <p:cNvSpPr txBox="1"/>
          <p:nvPr>
            <p:ph idx="5" type="body"/>
          </p:nvPr>
        </p:nvSpPr>
        <p:spPr>
          <a:xfrm>
            <a:off x="6264294" y="2141437"/>
            <a:ext cx="2487600" cy="23733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a:lvl1pPr>
            <a:lvl2pPr indent="-330200" lvl="1" marL="914400" algn="l">
              <a:lnSpc>
                <a:spcPct val="100000"/>
              </a:lnSpc>
              <a:spcBef>
                <a:spcPts val="0"/>
              </a:spcBef>
              <a:spcAft>
                <a:spcPts val="0"/>
              </a:spcAft>
              <a:buSzPts val="1600"/>
              <a:buChar char="○"/>
              <a:defRPr/>
            </a:lvl2pPr>
            <a:lvl3pPr indent="-330200" lvl="2" marL="1371600" algn="l">
              <a:lnSpc>
                <a:spcPct val="100000"/>
              </a:lnSpc>
              <a:spcBef>
                <a:spcPts val="0"/>
              </a:spcBef>
              <a:spcAft>
                <a:spcPts val="0"/>
              </a:spcAft>
              <a:buSzPts val="1600"/>
              <a:buChar char="■"/>
              <a:defRPr/>
            </a:lvl3pPr>
            <a:lvl4pPr indent="-330200" lvl="3" marL="1828800" algn="l">
              <a:lnSpc>
                <a:spcPct val="100000"/>
              </a:lnSpc>
              <a:spcBef>
                <a:spcPts val="0"/>
              </a:spcBef>
              <a:spcAft>
                <a:spcPts val="0"/>
              </a:spcAft>
              <a:buSzPts val="1600"/>
              <a:buChar char="●"/>
              <a:defRPr/>
            </a:lvl4pPr>
            <a:lvl5pPr indent="-330200" lvl="4" marL="2286000" algn="l">
              <a:lnSpc>
                <a:spcPct val="100000"/>
              </a:lnSpc>
              <a:spcBef>
                <a:spcPts val="0"/>
              </a:spcBef>
              <a:spcAft>
                <a:spcPts val="0"/>
              </a:spcAft>
              <a:buSzPts val="1600"/>
              <a:buChar char="○"/>
              <a:defRPr/>
            </a:lvl5pPr>
            <a:lvl6pPr indent="-330200" lvl="5" marL="2743200" algn="l">
              <a:lnSpc>
                <a:spcPct val="100000"/>
              </a:lnSpc>
              <a:spcBef>
                <a:spcPts val="0"/>
              </a:spcBef>
              <a:spcAft>
                <a:spcPts val="0"/>
              </a:spcAft>
              <a:buSzPts val="1600"/>
              <a:buChar char="■"/>
              <a:defRPr/>
            </a:lvl6pPr>
            <a:lvl7pPr indent="-330200" lvl="6" marL="3200400" algn="l">
              <a:lnSpc>
                <a:spcPct val="100000"/>
              </a:lnSpc>
              <a:spcBef>
                <a:spcPts val="0"/>
              </a:spcBef>
              <a:spcAft>
                <a:spcPts val="0"/>
              </a:spcAft>
              <a:buSzPts val="1600"/>
              <a:buChar char="●"/>
              <a:defRPr/>
            </a:lvl7pPr>
            <a:lvl8pPr indent="-330200" lvl="7" marL="3657600" algn="l">
              <a:lnSpc>
                <a:spcPct val="100000"/>
              </a:lnSpc>
              <a:spcBef>
                <a:spcPts val="0"/>
              </a:spcBef>
              <a:spcAft>
                <a:spcPts val="0"/>
              </a:spcAft>
              <a:buSzPts val="1600"/>
              <a:buChar char="○"/>
              <a:defRPr/>
            </a:lvl8pPr>
            <a:lvl9pPr indent="-330200" lvl="8" marL="4114800" algn="l">
              <a:lnSpc>
                <a:spcPct val="100000"/>
              </a:lnSpc>
              <a:spcBef>
                <a:spcPts val="0"/>
              </a:spcBef>
              <a:spcAft>
                <a:spcPts val="0"/>
              </a:spcAft>
              <a:buSzPts val="1600"/>
              <a:buChar char="■"/>
              <a:defRPr/>
            </a:lvl9pPr>
          </a:lstStyle>
          <a:p/>
        </p:txBody>
      </p:sp>
      <p:sp>
        <p:nvSpPr>
          <p:cNvPr id="165" name="Google Shape;165;p22"/>
          <p:cNvSpPr/>
          <p:nvPr/>
        </p:nvSpPr>
        <p:spPr>
          <a:xfrm>
            <a:off x="6147247" y="1342725"/>
            <a:ext cx="2721900" cy="427200"/>
          </a:xfrm>
          <a:prstGeom prst="roundRect">
            <a:avLst>
              <a:gd fmla="val 28253"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66" name="Google Shape;166;p22"/>
          <p:cNvSpPr txBox="1"/>
          <p:nvPr>
            <p:ph idx="6" type="subTitle"/>
          </p:nvPr>
        </p:nvSpPr>
        <p:spPr>
          <a:xfrm>
            <a:off x="6147150" y="1373150"/>
            <a:ext cx="2721900" cy="348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1pPr>
            <a:lvl2pPr lvl="1"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2pPr>
            <a:lvl3pPr lvl="2"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3pPr>
            <a:lvl4pPr lvl="3"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4pPr>
            <a:lvl5pPr lvl="4"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5pPr>
            <a:lvl6pPr lvl="5"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6pPr>
            <a:lvl7pPr lvl="6"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7pPr>
            <a:lvl8pPr lvl="7"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8pPr>
            <a:lvl9pPr lvl="8" algn="ctr">
              <a:lnSpc>
                <a:spcPct val="100000"/>
              </a:lnSpc>
              <a:spcBef>
                <a:spcPts val="0"/>
              </a:spcBef>
              <a:spcAft>
                <a:spcPts val="0"/>
              </a:spcAft>
              <a:buSzPts val="1300"/>
              <a:buFont typeface="Della Respira"/>
              <a:buNone/>
              <a:defRPr sz="1300">
                <a:latin typeface="Della Respira"/>
                <a:ea typeface="Della Respira"/>
                <a:cs typeface="Della Respira"/>
                <a:sym typeface="Della Respira"/>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Cover with Names">
  <p:cSld name="CUSTOM_15_1">
    <p:bg>
      <p:bgPr>
        <a:solidFill>
          <a:schemeClr val="lt2"/>
        </a:solidFill>
      </p:bgPr>
    </p:bg>
    <p:spTree>
      <p:nvGrpSpPr>
        <p:cNvPr id="167" name="Shape 167"/>
        <p:cNvGrpSpPr/>
        <p:nvPr/>
      </p:nvGrpSpPr>
      <p:grpSpPr>
        <a:xfrm>
          <a:off x="0" y="0"/>
          <a:ext cx="0" cy="0"/>
          <a:chOff x="0" y="0"/>
          <a:chExt cx="0" cy="0"/>
        </a:xfrm>
      </p:grpSpPr>
      <p:sp>
        <p:nvSpPr>
          <p:cNvPr id="168" name="Google Shape;168;p23"/>
          <p:cNvSpPr/>
          <p:nvPr>
            <p:ph idx="2" type="pic"/>
          </p:nvPr>
        </p:nvSpPr>
        <p:spPr>
          <a:xfrm>
            <a:off x="274950" y="3235225"/>
            <a:ext cx="4191900" cy="1623300"/>
          </a:xfrm>
          <a:prstGeom prst="roundRect">
            <a:avLst>
              <a:gd fmla="val 14452" name="adj"/>
            </a:avLst>
          </a:prstGeom>
          <a:noFill/>
          <a:ln cap="flat" cmpd="sng" w="9525">
            <a:solidFill>
              <a:srgbClr val="000000"/>
            </a:solidFill>
            <a:prstDash val="solid"/>
            <a:round/>
            <a:headEnd len="sm" w="sm" type="none"/>
            <a:tailEnd len="sm" w="sm" type="none"/>
          </a:ln>
        </p:spPr>
      </p:sp>
      <p:sp>
        <p:nvSpPr>
          <p:cNvPr id="169" name="Google Shape;169;p23"/>
          <p:cNvSpPr/>
          <p:nvPr/>
        </p:nvSpPr>
        <p:spPr>
          <a:xfrm>
            <a:off x="274950" y="2144550"/>
            <a:ext cx="8598900" cy="854400"/>
          </a:xfrm>
          <a:prstGeom prst="roundRect">
            <a:avLst>
              <a:gd fmla="val 25275" name="adj"/>
            </a:avLst>
          </a:prstGeom>
          <a:solidFill>
            <a:schemeClr val="dk2"/>
          </a:solidFill>
          <a:ln cap="flat" cmpd="sng" w="9525">
            <a:solidFill>
              <a:schemeClr val="dk1"/>
            </a:solidFill>
            <a:prstDash val="solid"/>
            <a:round/>
            <a:headEnd len="sm" w="sm" type="none"/>
            <a:tailEnd len="sm" w="sm" type="none"/>
          </a:ln>
        </p:spPr>
        <p:txBody>
          <a:bodyPr anchorCtr="0" anchor="ctr" bIns="91425" lIns="91425" spcFirstLastPara="1" rIns="91425" wrap="square" tIns="182875">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3"/>
          <p:cNvSpPr/>
          <p:nvPr/>
        </p:nvSpPr>
        <p:spPr>
          <a:xfrm>
            <a:off x="4681900" y="3235222"/>
            <a:ext cx="4191900" cy="1623300"/>
          </a:xfrm>
          <a:prstGeom prst="roundRect">
            <a:avLst>
              <a:gd fmla="val 16928" name="adj"/>
            </a:avLst>
          </a:prstGeom>
          <a:solidFill>
            <a:schemeClr val="accen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25000"/>
              </a:lnSpc>
              <a:spcBef>
                <a:spcPts val="0"/>
              </a:spcBef>
              <a:spcAft>
                <a:spcPts val="0"/>
              </a:spcAft>
              <a:buClr>
                <a:srgbClr val="000000"/>
              </a:buClr>
              <a:buSzPts val="1400"/>
              <a:buFont typeface="Arial"/>
              <a:buNone/>
            </a:pPr>
            <a:r>
              <a:t/>
            </a:r>
            <a:endParaRPr b="1" i="0" sz="1400" u="none" cap="none" strike="noStrike">
              <a:solidFill>
                <a:schemeClr val="dk1"/>
              </a:solidFill>
              <a:latin typeface="Della Respira"/>
              <a:ea typeface="Della Respira"/>
              <a:cs typeface="Della Respira"/>
              <a:sym typeface="Della Respira"/>
            </a:endParaRPr>
          </a:p>
        </p:txBody>
      </p:sp>
      <p:sp>
        <p:nvSpPr>
          <p:cNvPr id="171" name="Google Shape;171;p23"/>
          <p:cNvSpPr txBox="1"/>
          <p:nvPr>
            <p:ph type="title"/>
          </p:nvPr>
        </p:nvSpPr>
        <p:spPr>
          <a:xfrm>
            <a:off x="272650" y="2189271"/>
            <a:ext cx="8601300" cy="84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Font typeface="Della Respira"/>
              <a:buNone/>
              <a:defRPr sz="3500"/>
            </a:lvl2pPr>
            <a:lvl3pPr lvl="2" algn="ctr">
              <a:lnSpc>
                <a:spcPct val="100000"/>
              </a:lnSpc>
              <a:spcBef>
                <a:spcPts val="0"/>
              </a:spcBef>
              <a:spcAft>
                <a:spcPts val="0"/>
              </a:spcAft>
              <a:buSzPts val="3500"/>
              <a:buFont typeface="Della Respira"/>
              <a:buNone/>
              <a:defRPr sz="3500"/>
            </a:lvl3pPr>
            <a:lvl4pPr lvl="3" algn="ctr">
              <a:lnSpc>
                <a:spcPct val="100000"/>
              </a:lnSpc>
              <a:spcBef>
                <a:spcPts val="0"/>
              </a:spcBef>
              <a:spcAft>
                <a:spcPts val="0"/>
              </a:spcAft>
              <a:buSzPts val="3500"/>
              <a:buFont typeface="Della Respira"/>
              <a:buNone/>
              <a:defRPr sz="3500"/>
            </a:lvl4pPr>
            <a:lvl5pPr lvl="4" algn="ctr">
              <a:lnSpc>
                <a:spcPct val="100000"/>
              </a:lnSpc>
              <a:spcBef>
                <a:spcPts val="0"/>
              </a:spcBef>
              <a:spcAft>
                <a:spcPts val="0"/>
              </a:spcAft>
              <a:buSzPts val="3500"/>
              <a:buFont typeface="Della Respira"/>
              <a:buNone/>
              <a:defRPr sz="3500"/>
            </a:lvl5pPr>
            <a:lvl6pPr lvl="5" algn="ctr">
              <a:lnSpc>
                <a:spcPct val="100000"/>
              </a:lnSpc>
              <a:spcBef>
                <a:spcPts val="0"/>
              </a:spcBef>
              <a:spcAft>
                <a:spcPts val="0"/>
              </a:spcAft>
              <a:buSzPts val="3500"/>
              <a:buFont typeface="Della Respira"/>
              <a:buNone/>
              <a:defRPr sz="3500"/>
            </a:lvl6pPr>
            <a:lvl7pPr lvl="6" algn="ctr">
              <a:lnSpc>
                <a:spcPct val="100000"/>
              </a:lnSpc>
              <a:spcBef>
                <a:spcPts val="0"/>
              </a:spcBef>
              <a:spcAft>
                <a:spcPts val="0"/>
              </a:spcAft>
              <a:buSzPts val="3500"/>
              <a:buFont typeface="Della Respira"/>
              <a:buNone/>
              <a:defRPr sz="3500"/>
            </a:lvl7pPr>
            <a:lvl8pPr lvl="7" algn="ctr">
              <a:lnSpc>
                <a:spcPct val="100000"/>
              </a:lnSpc>
              <a:spcBef>
                <a:spcPts val="0"/>
              </a:spcBef>
              <a:spcAft>
                <a:spcPts val="0"/>
              </a:spcAft>
              <a:buSzPts val="3500"/>
              <a:buFont typeface="Della Respira"/>
              <a:buNone/>
              <a:defRPr sz="3500"/>
            </a:lvl8pPr>
            <a:lvl9pPr lvl="8" algn="ctr">
              <a:lnSpc>
                <a:spcPct val="100000"/>
              </a:lnSpc>
              <a:spcBef>
                <a:spcPts val="0"/>
              </a:spcBef>
              <a:spcAft>
                <a:spcPts val="0"/>
              </a:spcAft>
              <a:buSzPts val="3500"/>
              <a:buFont typeface="Della Respira"/>
              <a:buNone/>
              <a:defRPr sz="3500"/>
            </a:lvl9pPr>
          </a:lstStyle>
          <a:p/>
        </p:txBody>
      </p:sp>
      <p:sp>
        <p:nvSpPr>
          <p:cNvPr id="172" name="Google Shape;172;p23"/>
          <p:cNvSpPr txBox="1"/>
          <p:nvPr>
            <p:ph idx="1" type="subTitle"/>
          </p:nvPr>
        </p:nvSpPr>
        <p:spPr>
          <a:xfrm>
            <a:off x="4681900" y="3235225"/>
            <a:ext cx="4191900" cy="1623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Font typeface="Della Respira"/>
              <a:buNone/>
              <a:defRPr sz="1400">
                <a:latin typeface="Della Respira"/>
                <a:ea typeface="Della Respira"/>
                <a:cs typeface="Della Respira"/>
                <a:sym typeface="Della Respir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23"/>
          <p:cNvSpPr/>
          <p:nvPr>
            <p:ph idx="3" type="pic"/>
          </p:nvPr>
        </p:nvSpPr>
        <p:spPr>
          <a:xfrm>
            <a:off x="274950" y="284975"/>
            <a:ext cx="8598900" cy="1623300"/>
          </a:xfrm>
          <a:prstGeom prst="roundRect">
            <a:avLst>
              <a:gd fmla="val 14452" name="adj"/>
            </a:avLst>
          </a:prstGeom>
          <a:noFill/>
          <a:ln cap="flat" cmpd="sng" w="9525">
            <a:solidFill>
              <a:srgbClr val="000000"/>
            </a:solidFill>
            <a:prstDash val="solid"/>
            <a:round/>
            <a:headEnd len="sm" w="sm" type="none"/>
            <a:tailEnd len="sm" w="sm" type="none"/>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surveymonkey.com/r/W3NNKPW" TargetMode="Externa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collegeparkmd.gov/planning" TargetMode="External"/><Relationship Id="rId4" Type="http://schemas.openxmlformats.org/officeDocument/2006/relationships/hyperlink" Target="https://www.collegeparkmd.gov/projects" TargetMode="External"/><Relationship Id="rId5" Type="http://schemas.openxmlformats.org/officeDocument/2006/relationships/hyperlink" Target="https://collegeparkmd.maps.arcgis.com/apps/dashboards/22137e4a407649c6bed1e5ea6754816f" TargetMode="External"/><Relationship Id="rId6"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jp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runsignup.com/Race/MD/Hyattsville/TTD2026FunRun" TargetMode="External"/><Relationship Id="rId4" Type="http://schemas.openxmlformats.org/officeDocument/2006/relationships/hyperlink" Target="https://www.riatt.net/events/slowrollsundayseries" TargetMode="External"/><Relationship Id="rId5" Type="http://schemas.openxmlformats.org/officeDocument/2006/relationships/hyperlink" Target="https://www.trolleytrailday.org/hom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www.wisecities.us/" TargetMode="External"/><Relationship Id="rId4" Type="http://schemas.openxmlformats.org/officeDocument/2006/relationships/hyperlink" Target="https://wiseconnect.us/" TargetMode="External"/><Relationship Id="rId5" Type="http://schemas.openxmlformats.org/officeDocument/2006/relationships/hyperlink" Target="https://www.facebook.com/groups/cpwiseevents" TargetMode="External"/><Relationship Id="rId6" Type="http://schemas.openxmlformats.org/officeDocument/2006/relationships/hyperlink" Target="https://wiseconnect.us/listings/activities?location.address=college+park%2C+md&amp;location.radius=1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mailto:NCPCivic@gmail.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docs.google.com/document/d/1EL7Ohz_I16By6rPog9yq3UnR5zTnupjh/edit?rtpof=true&amp;sd=true&amp;tab=t.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mailto:ncpcivic@gmail.com" TargetMode="External"/><Relationship Id="rId4" Type="http://schemas.openxmlformats.org/officeDocument/2006/relationships/hyperlink" Target="mailto:planning@collegeparkmd.gov"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hyperlink" Target="mailto:NCPCivic@gmail.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mailto:rmarsili@collegeparkmd.gov" TargetMode="External"/><Relationship Id="rId4" Type="http://schemas.openxmlformats.org/officeDocument/2006/relationships/hyperlink" Target="mailto:fpacifico@collegeparkmd.gov" TargetMode="External"/><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mailto:ncpcivic@gmail.com"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mdot-sha-us1-md193-to-i-95-i-495-pg2535370-maryland.hub.arcgis.com"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4"/>
          <p:cNvSpPr txBox="1"/>
          <p:nvPr>
            <p:ph type="ctrTitle"/>
          </p:nvPr>
        </p:nvSpPr>
        <p:spPr>
          <a:xfrm>
            <a:off x="2515600" y="1444250"/>
            <a:ext cx="3583800" cy="153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NCPCA </a:t>
            </a:r>
            <a:endParaRPr/>
          </a:p>
          <a:p>
            <a:pPr indent="0" lvl="0" marL="0" rtl="0" algn="ctr">
              <a:spcBef>
                <a:spcPts val="0"/>
              </a:spcBef>
              <a:spcAft>
                <a:spcPts val="0"/>
              </a:spcAft>
              <a:buNone/>
            </a:pPr>
            <a:r>
              <a:rPr lang="en"/>
              <a:t>June Meeting</a:t>
            </a:r>
            <a:endParaRPr/>
          </a:p>
        </p:txBody>
      </p:sp>
      <p:sp>
        <p:nvSpPr>
          <p:cNvPr id="179" name="Google Shape;179;p24"/>
          <p:cNvSpPr txBox="1"/>
          <p:nvPr>
            <p:ph idx="1" type="subTitle"/>
          </p:nvPr>
        </p:nvSpPr>
        <p:spPr>
          <a:xfrm>
            <a:off x="3044700" y="3116575"/>
            <a:ext cx="3054600" cy="6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June 11th, 2026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3"/>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Developments Committee Director Report</a:t>
            </a:r>
            <a:endParaRPr/>
          </a:p>
        </p:txBody>
      </p:sp>
      <p:sp>
        <p:nvSpPr>
          <p:cNvPr id="241" name="Google Shape;241;p33"/>
          <p:cNvSpPr txBox="1"/>
          <p:nvPr>
            <p:ph idx="1" type="body"/>
          </p:nvPr>
        </p:nvSpPr>
        <p:spPr>
          <a:xfrm>
            <a:off x="475225" y="1217150"/>
            <a:ext cx="3943800" cy="3354000"/>
          </a:xfrm>
          <a:prstGeom prst="rect">
            <a:avLst/>
          </a:prstGeom>
        </p:spPr>
        <p:txBody>
          <a:bodyPr anchorCtr="0" anchor="t" bIns="91425" lIns="91425" spcFirstLastPara="1" rIns="91425" wrap="square" tIns="91425">
            <a:noAutofit/>
          </a:bodyPr>
          <a:lstStyle/>
          <a:p>
            <a:pPr indent="-304800" lvl="0" marL="457200" rtl="0" algn="l">
              <a:spcBef>
                <a:spcPts val="1800"/>
              </a:spcBef>
              <a:spcAft>
                <a:spcPts val="0"/>
              </a:spcAft>
              <a:buClr>
                <a:srgbClr val="222222"/>
              </a:buClr>
              <a:buSzPts val="1200"/>
              <a:buChar char="●"/>
            </a:pPr>
            <a:r>
              <a:rPr lang="en" sz="1200">
                <a:solidFill>
                  <a:srgbClr val="222222"/>
                </a:solidFill>
                <a:highlight>
                  <a:srgbClr val="FFFFFF"/>
                </a:highlight>
              </a:rPr>
              <a:t>Berwyn Community Space Exploration Walk &amp; Survey at 8807–8811 Rhode Island Avenue, behind the Trolley Trail Permaculture Garden.</a:t>
            </a:r>
            <a:r>
              <a:rPr lang="en" sz="1100">
                <a:latin typeface="Arial"/>
                <a:ea typeface="Arial"/>
                <a:cs typeface="Arial"/>
                <a:sym typeface="Arial"/>
              </a:rPr>
              <a:t> </a:t>
            </a:r>
            <a:endParaRPr sz="1200">
              <a:solidFill>
                <a:srgbClr val="222222"/>
              </a:solidFill>
              <a:highlight>
                <a:srgbClr val="FFFFFF"/>
              </a:highlight>
            </a:endParaRPr>
          </a:p>
          <a:p>
            <a:pPr indent="-285750" lvl="1" marL="914400" rtl="0" algn="l">
              <a:spcBef>
                <a:spcPts val="0"/>
              </a:spcBef>
              <a:spcAft>
                <a:spcPts val="0"/>
              </a:spcAft>
              <a:buClr>
                <a:srgbClr val="222222"/>
              </a:buClr>
              <a:buSzPts val="900"/>
              <a:buChar char="○"/>
            </a:pPr>
            <a:r>
              <a:rPr lang="en" sz="1100" u="sng">
                <a:solidFill>
                  <a:schemeClr val="hlink"/>
                </a:solidFill>
                <a:latin typeface="Arial"/>
                <a:ea typeface="Arial"/>
                <a:cs typeface="Arial"/>
                <a:sym typeface="Arial"/>
                <a:hlinkClick r:id="rId3"/>
              </a:rPr>
              <a:t>Berwyn Community Site Exploration Walk Survey</a:t>
            </a:r>
            <a:r>
              <a:rPr lang="en" sz="1100">
                <a:latin typeface="Arial"/>
                <a:ea typeface="Arial"/>
                <a:cs typeface="Arial"/>
                <a:sym typeface="Arial"/>
              </a:rPr>
              <a:t> </a:t>
            </a:r>
            <a:endParaRPr sz="1200">
              <a:solidFill>
                <a:srgbClr val="222222"/>
              </a:solidFill>
              <a:highlight>
                <a:schemeClr val="lt1"/>
              </a:highlight>
            </a:endParaRPr>
          </a:p>
          <a:p>
            <a:pPr indent="-304800" lvl="0" marL="457200" rtl="0" algn="l">
              <a:spcBef>
                <a:spcPts val="0"/>
              </a:spcBef>
              <a:spcAft>
                <a:spcPts val="0"/>
              </a:spcAft>
              <a:buClr>
                <a:srgbClr val="222222"/>
              </a:buClr>
              <a:buSzPts val="1200"/>
              <a:buChar char="●"/>
            </a:pPr>
            <a:r>
              <a:rPr lang="en" sz="1200">
                <a:solidFill>
                  <a:srgbClr val="222222"/>
                </a:solidFill>
                <a:highlight>
                  <a:srgbClr val="FFFFFF"/>
                </a:highlight>
              </a:rPr>
              <a:t>On 6/1/26 City of College Park celebrated the </a:t>
            </a:r>
            <a:r>
              <a:rPr lang="en" sz="1200">
                <a:solidFill>
                  <a:srgbClr val="222222"/>
                </a:solidFill>
                <a:highlight>
                  <a:srgbClr val="FFFFFF"/>
                </a:highlight>
              </a:rPr>
              <a:t>groundbreaking</a:t>
            </a:r>
            <a:r>
              <a:rPr lang="en" sz="1200">
                <a:solidFill>
                  <a:srgbClr val="222222"/>
                </a:solidFill>
                <a:highlight>
                  <a:srgbClr val="FFFFFF"/>
                </a:highlight>
              </a:rPr>
              <a:t> of the new Monarch Preschool playground slated to arrive this summer </a:t>
            </a:r>
            <a:endParaRPr b="1" sz="1200">
              <a:solidFill>
                <a:srgbClr val="222222"/>
              </a:solidFill>
              <a:highlight>
                <a:srgbClr val="FFFFFF"/>
              </a:highlight>
            </a:endParaRPr>
          </a:p>
          <a:p>
            <a:pPr indent="-304800" lvl="0" marL="457200" rtl="0" algn="l">
              <a:spcBef>
                <a:spcPts val="0"/>
              </a:spcBef>
              <a:spcAft>
                <a:spcPts val="0"/>
              </a:spcAft>
              <a:buClr>
                <a:srgbClr val="222222"/>
              </a:buClr>
              <a:buSzPts val="1200"/>
              <a:buChar char="●"/>
            </a:pPr>
            <a:r>
              <a:rPr lang="en" sz="1200">
                <a:solidFill>
                  <a:srgbClr val="222222"/>
                </a:solidFill>
                <a:highlight>
                  <a:srgbClr val="FFFFFF"/>
                </a:highlight>
              </a:rPr>
              <a:t>Ruatan Street has been converted to a one-way street in the westbound direction. As a result, 48th Avenue is one-way in the southbound direction between Ruatan Street and Berwyn Road. </a:t>
            </a:r>
            <a:endParaRPr sz="1200">
              <a:solidFill>
                <a:srgbClr val="222222"/>
              </a:solidFill>
              <a:highlight>
                <a:srgbClr val="FFFFFF"/>
              </a:highlight>
            </a:endParaRPr>
          </a:p>
        </p:txBody>
      </p:sp>
      <p:pic>
        <p:nvPicPr>
          <p:cNvPr id="242" name="Google Shape;242;p33" title="Screenshot 2026-06-08 with arrows.png"/>
          <p:cNvPicPr preferRelativeResize="0"/>
          <p:nvPr/>
        </p:nvPicPr>
        <p:blipFill rotWithShape="1">
          <a:blip r:embed="rId4">
            <a:alphaModFix/>
          </a:blip>
          <a:srcRect b="0" l="10398" r="12690" t="10015"/>
          <a:stretch/>
        </p:blipFill>
        <p:spPr>
          <a:xfrm>
            <a:off x="4796700" y="1217150"/>
            <a:ext cx="4035599" cy="36447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4"/>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Developments Committee Director Report</a:t>
            </a:r>
            <a:endParaRPr/>
          </a:p>
        </p:txBody>
      </p:sp>
      <p:sp>
        <p:nvSpPr>
          <p:cNvPr id="248" name="Google Shape;248;p34"/>
          <p:cNvSpPr txBox="1"/>
          <p:nvPr>
            <p:ph idx="1" type="body"/>
          </p:nvPr>
        </p:nvSpPr>
        <p:spPr>
          <a:xfrm>
            <a:off x="475225" y="1335525"/>
            <a:ext cx="3943800" cy="33540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Additional Resources:</a:t>
            </a:r>
            <a:endParaRPr/>
          </a:p>
          <a:p>
            <a:pPr indent="-342900" lvl="0" marL="457200" rtl="0" algn="l">
              <a:spcBef>
                <a:spcPts val="1600"/>
              </a:spcBef>
              <a:spcAft>
                <a:spcPts val="0"/>
              </a:spcAft>
              <a:buSzPts val="1800"/>
              <a:buChar char="●"/>
            </a:pPr>
            <a:r>
              <a:rPr lang="en" u="sng">
                <a:solidFill>
                  <a:schemeClr val="hlink"/>
                </a:solidFill>
                <a:hlinkClick r:id="rId3"/>
              </a:rPr>
              <a:t>Department of Planning &amp; Community Development</a:t>
            </a:r>
            <a:endParaRPr/>
          </a:p>
          <a:p>
            <a:pPr indent="-342900" lvl="0" marL="457200" rtl="0" algn="l">
              <a:spcBef>
                <a:spcPts val="0"/>
              </a:spcBef>
              <a:spcAft>
                <a:spcPts val="0"/>
              </a:spcAft>
              <a:buSzPts val="1800"/>
              <a:buChar char="●"/>
            </a:pPr>
            <a:r>
              <a:rPr lang="en" u="sng">
                <a:solidFill>
                  <a:schemeClr val="hlink"/>
                </a:solidFill>
                <a:hlinkClick r:id="rId4"/>
              </a:rPr>
              <a:t>City Projects</a:t>
            </a:r>
            <a:endParaRPr/>
          </a:p>
          <a:p>
            <a:pPr indent="-342900" lvl="0" marL="457200" rtl="0" algn="l">
              <a:spcBef>
                <a:spcPts val="0"/>
              </a:spcBef>
              <a:spcAft>
                <a:spcPts val="0"/>
              </a:spcAft>
              <a:buSzPts val="1800"/>
              <a:buChar char="●"/>
            </a:pPr>
            <a:r>
              <a:rPr lang="en" u="sng">
                <a:solidFill>
                  <a:schemeClr val="hlink"/>
                </a:solidFill>
                <a:hlinkClick r:id="rId5"/>
              </a:rPr>
              <a:t>College Park Development Dashboard</a:t>
            </a:r>
            <a:endParaRPr/>
          </a:p>
        </p:txBody>
      </p:sp>
      <p:pic>
        <p:nvPicPr>
          <p:cNvPr id="249" name="Google Shape;249;p34"/>
          <p:cNvPicPr preferRelativeResize="0"/>
          <p:nvPr/>
        </p:nvPicPr>
        <p:blipFill>
          <a:blip r:embed="rId6">
            <a:alphaModFix/>
          </a:blip>
          <a:stretch>
            <a:fillRect/>
          </a:stretch>
        </p:blipFill>
        <p:spPr>
          <a:xfrm>
            <a:off x="4799700" y="877850"/>
            <a:ext cx="4032600" cy="4032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5"/>
          <p:cNvSpPr txBox="1"/>
          <p:nvPr>
            <p:ph type="title"/>
          </p:nvPr>
        </p:nvSpPr>
        <p:spPr>
          <a:xfrm>
            <a:off x="-247375" y="179250"/>
            <a:ext cx="69315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Events Committee Director Report</a:t>
            </a:r>
            <a:endParaRPr/>
          </a:p>
        </p:txBody>
      </p:sp>
      <p:sp>
        <p:nvSpPr>
          <p:cNvPr id="255" name="Google Shape;255;p35"/>
          <p:cNvSpPr txBox="1"/>
          <p:nvPr>
            <p:ph idx="1" type="body"/>
          </p:nvPr>
        </p:nvSpPr>
        <p:spPr>
          <a:xfrm>
            <a:off x="352775" y="1010550"/>
            <a:ext cx="4219200" cy="395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North College Park Events</a:t>
            </a:r>
            <a:endParaRPr sz="1700"/>
          </a:p>
          <a:p>
            <a:pPr indent="-336550" lvl="0" marL="457200" rtl="0" algn="l">
              <a:spcBef>
                <a:spcPts val="1600"/>
              </a:spcBef>
              <a:spcAft>
                <a:spcPts val="0"/>
              </a:spcAft>
              <a:buSzPts val="1700"/>
              <a:buChar char="●"/>
            </a:pPr>
            <a:r>
              <a:rPr b="1" lang="en" sz="1700"/>
              <a:t>Hollywood Farmers Market</a:t>
            </a:r>
            <a:endParaRPr sz="1700"/>
          </a:p>
          <a:p>
            <a:pPr indent="-336550" lvl="0" marL="457200" rtl="0" algn="l">
              <a:spcBef>
                <a:spcPts val="0"/>
              </a:spcBef>
              <a:spcAft>
                <a:spcPts val="0"/>
              </a:spcAft>
              <a:buSzPts val="1700"/>
              <a:buChar char="●"/>
            </a:pPr>
            <a:r>
              <a:rPr lang="en" sz="1700"/>
              <a:t>Saturday, 10am-2pm, Mom’s Parking Lot</a:t>
            </a:r>
            <a:endParaRPr sz="1700"/>
          </a:p>
          <a:p>
            <a:pPr indent="-336550" lvl="1" marL="914400" rtl="0" algn="l">
              <a:spcBef>
                <a:spcPts val="0"/>
              </a:spcBef>
              <a:spcAft>
                <a:spcPts val="0"/>
              </a:spcAft>
              <a:buSzPts val="1700"/>
              <a:buChar char="○"/>
            </a:pPr>
            <a:r>
              <a:rPr lang="en" sz="1700"/>
              <a:t>Food &amp; produce vendors</a:t>
            </a:r>
            <a:endParaRPr sz="1700"/>
          </a:p>
          <a:p>
            <a:pPr indent="-336550" lvl="1" marL="914400" rtl="0" algn="l">
              <a:spcBef>
                <a:spcPts val="0"/>
              </a:spcBef>
              <a:spcAft>
                <a:spcPts val="0"/>
              </a:spcAft>
              <a:buSzPts val="1700"/>
              <a:buChar char="○"/>
            </a:pPr>
            <a:r>
              <a:rPr lang="en" sz="1700"/>
              <a:t>Arts &amp; crafts</a:t>
            </a:r>
            <a:endParaRPr sz="1700"/>
          </a:p>
          <a:p>
            <a:pPr indent="-336550" lvl="1" marL="914400" rtl="0" algn="l">
              <a:spcBef>
                <a:spcPts val="0"/>
              </a:spcBef>
              <a:spcAft>
                <a:spcPts val="0"/>
              </a:spcAft>
              <a:buSzPts val="1700"/>
              <a:buChar char="○"/>
            </a:pPr>
            <a:r>
              <a:rPr lang="en" sz="1700"/>
              <a:t>Music</a:t>
            </a:r>
            <a:endParaRPr sz="1700"/>
          </a:p>
          <a:p>
            <a:pPr indent="-336550" lvl="1" marL="914400" rtl="0" algn="l">
              <a:spcBef>
                <a:spcPts val="0"/>
              </a:spcBef>
              <a:spcAft>
                <a:spcPts val="0"/>
              </a:spcAft>
              <a:buSzPts val="1700"/>
              <a:buChar char="○"/>
            </a:pPr>
            <a:r>
              <a:rPr lang="en" sz="1700"/>
              <a:t>Local businesses</a:t>
            </a:r>
            <a:endParaRPr sz="1700"/>
          </a:p>
          <a:p>
            <a:pPr indent="0" lvl="0" marL="914400" rtl="0" algn="l">
              <a:spcBef>
                <a:spcPts val="1600"/>
              </a:spcBef>
              <a:spcAft>
                <a:spcPts val="0"/>
              </a:spcAft>
              <a:buNone/>
            </a:pPr>
            <a:r>
              <a:t/>
            </a:r>
            <a:endParaRPr sz="1700"/>
          </a:p>
          <a:p>
            <a:pPr indent="0" lvl="0" marL="0" rtl="0" algn="l">
              <a:spcBef>
                <a:spcPts val="1600"/>
              </a:spcBef>
              <a:spcAft>
                <a:spcPts val="1600"/>
              </a:spcAft>
              <a:buNone/>
            </a:pPr>
            <a:r>
              <a:t/>
            </a:r>
            <a:endParaRPr sz="1700"/>
          </a:p>
        </p:txBody>
      </p:sp>
      <p:pic>
        <p:nvPicPr>
          <p:cNvPr id="256" name="Google Shape;256;p35"/>
          <p:cNvPicPr preferRelativeResize="0"/>
          <p:nvPr/>
        </p:nvPicPr>
        <p:blipFill>
          <a:blip r:embed="rId3">
            <a:alphaModFix/>
          </a:blip>
          <a:stretch>
            <a:fillRect/>
          </a:stretch>
        </p:blipFill>
        <p:spPr>
          <a:xfrm>
            <a:off x="5329100" y="1155100"/>
            <a:ext cx="2963976" cy="3814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6"/>
          <p:cNvSpPr txBox="1"/>
          <p:nvPr>
            <p:ph type="title"/>
          </p:nvPr>
        </p:nvSpPr>
        <p:spPr>
          <a:xfrm>
            <a:off x="-247375" y="179250"/>
            <a:ext cx="69315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Events Committee Director Report</a:t>
            </a:r>
            <a:endParaRPr/>
          </a:p>
        </p:txBody>
      </p:sp>
      <p:sp>
        <p:nvSpPr>
          <p:cNvPr id="262" name="Google Shape;262;p36"/>
          <p:cNvSpPr txBox="1"/>
          <p:nvPr>
            <p:ph idx="1" type="body"/>
          </p:nvPr>
        </p:nvSpPr>
        <p:spPr>
          <a:xfrm>
            <a:off x="352775" y="1010550"/>
            <a:ext cx="4219200" cy="395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North College Park Past Event</a:t>
            </a:r>
            <a:endParaRPr sz="1700"/>
          </a:p>
          <a:p>
            <a:pPr indent="-336550" lvl="0" marL="457200" rtl="0" algn="l">
              <a:spcBef>
                <a:spcPts val="1600"/>
              </a:spcBef>
              <a:spcAft>
                <a:spcPts val="0"/>
              </a:spcAft>
              <a:buSzPts val="1700"/>
              <a:buChar char="●"/>
            </a:pPr>
            <a:r>
              <a:rPr lang="en" sz="1700"/>
              <a:t>Hey, Hollywood (Presented by the NCPCA)</a:t>
            </a:r>
            <a:endParaRPr sz="1700"/>
          </a:p>
          <a:p>
            <a:pPr indent="-336550" lvl="0" marL="457200" rtl="0" algn="l">
              <a:spcBef>
                <a:spcPts val="0"/>
              </a:spcBef>
              <a:spcAft>
                <a:spcPts val="0"/>
              </a:spcAft>
              <a:buSzPts val="1700"/>
              <a:buChar char="●"/>
            </a:pPr>
            <a:r>
              <a:rPr lang="en" sz="1700"/>
              <a:t>Occurred on Saturday, May 30th</a:t>
            </a:r>
            <a:endParaRPr sz="1700"/>
          </a:p>
          <a:p>
            <a:pPr indent="-336550" lvl="0" marL="457200" rtl="0" algn="l">
              <a:spcBef>
                <a:spcPts val="0"/>
              </a:spcBef>
              <a:spcAft>
                <a:spcPts val="0"/>
              </a:spcAft>
              <a:buSzPts val="1700"/>
              <a:buChar char="●"/>
            </a:pPr>
            <a:r>
              <a:rPr lang="en" sz="1700"/>
              <a:t>Saturday, 1:00 pm- 4:00 pm, Four Corners Intersection of Rhode Island &amp; Edgewood</a:t>
            </a:r>
            <a:endParaRPr sz="1700"/>
          </a:p>
          <a:p>
            <a:pPr indent="-336550" lvl="0" marL="457200" rtl="0" algn="l">
              <a:spcBef>
                <a:spcPts val="0"/>
              </a:spcBef>
              <a:spcAft>
                <a:spcPts val="0"/>
              </a:spcAft>
              <a:buSzPts val="1700"/>
              <a:buChar char="●"/>
            </a:pPr>
            <a:r>
              <a:rPr lang="en" sz="1700"/>
              <a:t>Total Cost - $273.61 to be paid by City Microgrant fund</a:t>
            </a:r>
            <a:endParaRPr sz="1700"/>
          </a:p>
          <a:p>
            <a:pPr indent="-336550" lvl="0" marL="457200" rtl="0" algn="l">
              <a:spcBef>
                <a:spcPts val="0"/>
              </a:spcBef>
              <a:spcAft>
                <a:spcPts val="0"/>
              </a:spcAft>
              <a:buSzPts val="1700"/>
              <a:buChar char="●"/>
            </a:pPr>
            <a:r>
              <a:rPr lang="en" sz="1700"/>
              <a:t>Estimated Attendance: +/- 50.</a:t>
            </a:r>
            <a:endParaRPr sz="1700"/>
          </a:p>
          <a:p>
            <a:pPr indent="0" lvl="0" marL="0" rtl="0" algn="l">
              <a:spcBef>
                <a:spcPts val="1600"/>
              </a:spcBef>
              <a:spcAft>
                <a:spcPts val="1600"/>
              </a:spcAft>
              <a:buNone/>
            </a:pPr>
            <a:r>
              <a:t/>
            </a:r>
            <a:endParaRPr sz="1700"/>
          </a:p>
        </p:txBody>
      </p:sp>
      <p:pic>
        <p:nvPicPr>
          <p:cNvPr id="263" name="Google Shape;263;p36"/>
          <p:cNvPicPr preferRelativeResize="0"/>
          <p:nvPr/>
        </p:nvPicPr>
        <p:blipFill>
          <a:blip r:embed="rId3">
            <a:alphaModFix/>
          </a:blip>
          <a:stretch>
            <a:fillRect/>
          </a:stretch>
        </p:blipFill>
        <p:spPr>
          <a:xfrm>
            <a:off x="5869250" y="1010550"/>
            <a:ext cx="2959160" cy="3828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7"/>
          <p:cNvSpPr txBox="1"/>
          <p:nvPr>
            <p:ph type="title"/>
          </p:nvPr>
        </p:nvSpPr>
        <p:spPr>
          <a:xfrm>
            <a:off x="-247375" y="179250"/>
            <a:ext cx="69315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Events Committee Director Report</a:t>
            </a:r>
            <a:endParaRPr/>
          </a:p>
        </p:txBody>
      </p:sp>
      <p:sp>
        <p:nvSpPr>
          <p:cNvPr id="269" name="Google Shape;269;p37"/>
          <p:cNvSpPr txBox="1"/>
          <p:nvPr>
            <p:ph idx="1" type="body"/>
          </p:nvPr>
        </p:nvSpPr>
        <p:spPr>
          <a:xfrm>
            <a:off x="352775" y="1010550"/>
            <a:ext cx="4219200" cy="395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1700">
              <a:solidFill>
                <a:schemeClr val="accent5"/>
              </a:solidFill>
            </a:endParaRPr>
          </a:p>
          <a:p>
            <a:pPr indent="0" lvl="0" marL="914400" rtl="0" algn="l">
              <a:spcBef>
                <a:spcPts val="1600"/>
              </a:spcBef>
              <a:spcAft>
                <a:spcPts val="0"/>
              </a:spcAft>
              <a:buNone/>
            </a:pPr>
            <a:r>
              <a:t/>
            </a:r>
            <a:endParaRPr sz="1700"/>
          </a:p>
          <a:p>
            <a:pPr indent="0" lvl="0" marL="0" rtl="0" algn="l">
              <a:spcBef>
                <a:spcPts val="1600"/>
              </a:spcBef>
              <a:spcAft>
                <a:spcPts val="1600"/>
              </a:spcAft>
              <a:buNone/>
            </a:pPr>
            <a:r>
              <a:t/>
            </a:r>
            <a:endParaRPr sz="1700"/>
          </a:p>
        </p:txBody>
      </p:sp>
      <p:pic>
        <p:nvPicPr>
          <p:cNvPr id="270" name="Google Shape;270;p37"/>
          <p:cNvPicPr preferRelativeResize="0"/>
          <p:nvPr/>
        </p:nvPicPr>
        <p:blipFill>
          <a:blip r:embed="rId3">
            <a:alphaModFix/>
          </a:blip>
          <a:stretch>
            <a:fillRect/>
          </a:stretch>
        </p:blipFill>
        <p:spPr>
          <a:xfrm>
            <a:off x="328763" y="1162950"/>
            <a:ext cx="4267223" cy="3200417"/>
          </a:xfrm>
          <a:prstGeom prst="rect">
            <a:avLst/>
          </a:prstGeom>
          <a:noFill/>
          <a:ln>
            <a:noFill/>
          </a:ln>
        </p:spPr>
      </p:pic>
      <p:pic>
        <p:nvPicPr>
          <p:cNvPr id="271" name="Google Shape;271;p37"/>
          <p:cNvPicPr preferRelativeResize="0"/>
          <p:nvPr/>
        </p:nvPicPr>
        <p:blipFill>
          <a:blip r:embed="rId4">
            <a:alphaModFix/>
          </a:blip>
          <a:stretch>
            <a:fillRect/>
          </a:stretch>
        </p:blipFill>
        <p:spPr>
          <a:xfrm>
            <a:off x="4724375" y="1162950"/>
            <a:ext cx="4267221" cy="320041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5" name="Shape 275"/>
        <p:cNvGrpSpPr/>
        <p:nvPr/>
      </p:nvGrpSpPr>
      <p:grpSpPr>
        <a:xfrm>
          <a:off x="0" y="0"/>
          <a:ext cx="0" cy="0"/>
          <a:chOff x="0" y="0"/>
          <a:chExt cx="0" cy="0"/>
        </a:xfrm>
      </p:grpSpPr>
      <p:sp>
        <p:nvSpPr>
          <p:cNvPr id="276" name="Google Shape;276;p38"/>
          <p:cNvSpPr txBox="1"/>
          <p:nvPr>
            <p:ph type="title"/>
          </p:nvPr>
        </p:nvSpPr>
        <p:spPr>
          <a:xfrm>
            <a:off x="-247375" y="179250"/>
            <a:ext cx="69315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Events Committee Director Report</a:t>
            </a:r>
            <a:endParaRPr/>
          </a:p>
        </p:txBody>
      </p:sp>
      <p:sp>
        <p:nvSpPr>
          <p:cNvPr id="277" name="Google Shape;277;p38"/>
          <p:cNvSpPr txBox="1"/>
          <p:nvPr>
            <p:ph idx="1" type="body"/>
          </p:nvPr>
        </p:nvSpPr>
        <p:spPr>
          <a:xfrm>
            <a:off x="352775" y="1010550"/>
            <a:ext cx="4219200" cy="395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North College Park Events</a:t>
            </a:r>
            <a:endParaRPr sz="1700"/>
          </a:p>
          <a:p>
            <a:pPr indent="0" lvl="0" marL="0" rtl="0" algn="l">
              <a:spcBef>
                <a:spcPts val="1600"/>
              </a:spcBef>
              <a:spcAft>
                <a:spcPts val="0"/>
              </a:spcAft>
              <a:buNone/>
            </a:pPr>
            <a:r>
              <a:rPr b="1" lang="en" sz="1700"/>
              <a:t>NCPCA Potluck </a:t>
            </a:r>
            <a:r>
              <a:rPr lang="en" sz="1700"/>
              <a:t>Thursday, December 11th, 8:30pm, Davis Hall</a:t>
            </a:r>
            <a:endParaRPr sz="1700"/>
          </a:p>
          <a:p>
            <a:pPr indent="-336550" lvl="0" marL="457200" rtl="0" algn="l">
              <a:spcBef>
                <a:spcPts val="1600"/>
              </a:spcBef>
              <a:spcAft>
                <a:spcPts val="0"/>
              </a:spcAft>
              <a:buSzPts val="1700"/>
              <a:buChar char="●"/>
            </a:pPr>
            <a:r>
              <a:rPr lang="en" sz="1700"/>
              <a:t>Continuing our annual tradition of celebrating North College Park during the holiday season. We’ll have food, drinks, and light refreshments. Swing by, say hi, grab some food, and mingle with members of our wonderful community.</a:t>
            </a:r>
            <a:endParaRPr sz="1700"/>
          </a:p>
          <a:p>
            <a:pPr indent="0" lvl="0" marL="914400" rtl="0" algn="l">
              <a:spcBef>
                <a:spcPts val="1600"/>
              </a:spcBef>
              <a:spcAft>
                <a:spcPts val="0"/>
              </a:spcAft>
              <a:buNone/>
            </a:pPr>
            <a:r>
              <a:t/>
            </a:r>
            <a:endParaRPr sz="1700"/>
          </a:p>
          <a:p>
            <a:pPr indent="0" lvl="0" marL="0" rtl="0" algn="l">
              <a:spcBef>
                <a:spcPts val="1600"/>
              </a:spcBef>
              <a:spcAft>
                <a:spcPts val="1600"/>
              </a:spcAft>
              <a:buNone/>
            </a:pPr>
            <a:r>
              <a:t/>
            </a:r>
            <a:endParaRPr sz="1700"/>
          </a:p>
        </p:txBody>
      </p:sp>
      <p:pic>
        <p:nvPicPr>
          <p:cNvPr id="278" name="Google Shape;278;p38"/>
          <p:cNvPicPr preferRelativeResize="0"/>
          <p:nvPr/>
        </p:nvPicPr>
        <p:blipFill>
          <a:blip r:embed="rId3">
            <a:alphaModFix/>
          </a:blip>
          <a:stretch>
            <a:fillRect/>
          </a:stretch>
        </p:blipFill>
        <p:spPr>
          <a:xfrm>
            <a:off x="4799700" y="877850"/>
            <a:ext cx="4032600" cy="4032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9"/>
          <p:cNvSpPr txBox="1"/>
          <p:nvPr>
            <p:ph type="title"/>
          </p:nvPr>
        </p:nvSpPr>
        <p:spPr>
          <a:xfrm>
            <a:off x="311700" y="0"/>
            <a:ext cx="85206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City Events</a:t>
            </a:r>
            <a:endParaRPr/>
          </a:p>
        </p:txBody>
      </p:sp>
      <p:sp>
        <p:nvSpPr>
          <p:cNvPr id="284" name="Google Shape;284;p39"/>
          <p:cNvSpPr txBox="1"/>
          <p:nvPr>
            <p:ph idx="1" type="body"/>
          </p:nvPr>
        </p:nvSpPr>
        <p:spPr>
          <a:xfrm>
            <a:off x="311700" y="686100"/>
            <a:ext cx="8520600" cy="446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u="sng">
                <a:solidFill>
                  <a:srgbClr val="990000"/>
                </a:solidFill>
              </a:rPr>
              <a:t>Postponed</a:t>
            </a:r>
            <a:endParaRPr b="1" sz="2400" u="sng">
              <a:solidFill>
                <a:srgbClr val="990000"/>
              </a:solidFill>
            </a:endParaRPr>
          </a:p>
          <a:p>
            <a:pPr indent="0" lvl="0" marL="0" rtl="0" algn="ctr">
              <a:spcBef>
                <a:spcPts val="1600"/>
              </a:spcBef>
              <a:spcAft>
                <a:spcPts val="0"/>
              </a:spcAft>
              <a:buNone/>
            </a:pPr>
            <a:r>
              <a:rPr b="1" lang="en" sz="1600">
                <a:solidFill>
                  <a:srgbClr val="990000"/>
                </a:solidFill>
              </a:rPr>
              <a:t>Rescheduled to Friday, August 28</a:t>
            </a:r>
            <a:endParaRPr b="1" sz="1600">
              <a:solidFill>
                <a:srgbClr val="990000"/>
              </a:solidFill>
            </a:endParaRPr>
          </a:p>
          <a:p>
            <a:pPr indent="0" lvl="0" marL="0" rtl="0" algn="l">
              <a:spcBef>
                <a:spcPts val="1600"/>
              </a:spcBef>
              <a:spcAft>
                <a:spcPts val="0"/>
              </a:spcAft>
              <a:buNone/>
            </a:pPr>
            <a:r>
              <a:rPr b="1" lang="en" sz="1600"/>
              <a:t>Friday Night Live!</a:t>
            </a:r>
            <a:r>
              <a:rPr lang="en" sz="1600"/>
              <a:t> - Friday, June 12, 6:00 pm - 8:30 pm at City Hall Plaza</a:t>
            </a:r>
            <a:endParaRPr sz="1600"/>
          </a:p>
          <a:p>
            <a:pPr indent="0" lvl="0" marL="0" rtl="0" algn="l">
              <a:spcBef>
                <a:spcPts val="1600"/>
              </a:spcBef>
              <a:spcAft>
                <a:spcPts val="0"/>
              </a:spcAft>
              <a:buNone/>
            </a:pPr>
            <a:r>
              <a:rPr lang="en" sz="1600"/>
              <a:t>P</a:t>
            </a:r>
            <a:r>
              <a:rPr lang="en" sz="1600"/>
              <a:t>erformer: Dead Flowers</a:t>
            </a:r>
            <a:endParaRPr sz="1600"/>
          </a:p>
          <a:p>
            <a:pPr indent="-330200" lvl="0" marL="1828800" rtl="0" algn="l">
              <a:spcBef>
                <a:spcPts val="1600"/>
              </a:spcBef>
              <a:spcAft>
                <a:spcPts val="0"/>
              </a:spcAft>
              <a:buSzPts val="1600"/>
              <a:buChar char="●"/>
            </a:pPr>
            <a:r>
              <a:rPr lang="en" sz="1600">
                <a:solidFill>
                  <a:srgbClr val="333333"/>
                </a:solidFill>
                <a:highlight>
                  <a:srgbClr val="FFFFFF"/>
                </a:highlight>
              </a:rPr>
              <a:t>Join us on the Plaza at City Hall for College Park's favorite summer concert series, Friday Night LIVE! On select Fridays from May through August, live bands will take the stage with bold beats from diverse musical genres. From funky grooves to rock anthems, we've got the soundtrack for your Friday night. </a:t>
            </a:r>
            <a:endParaRPr sz="1600"/>
          </a:p>
          <a:p>
            <a:pPr indent="-330200" lvl="0" marL="1828800" rtl="0" algn="l">
              <a:spcBef>
                <a:spcPts val="0"/>
              </a:spcBef>
              <a:spcAft>
                <a:spcPts val="0"/>
              </a:spcAft>
              <a:buSzPts val="1600"/>
              <a:buChar char="●"/>
            </a:pPr>
            <a:r>
              <a:rPr lang="en" sz="1600">
                <a:solidFill>
                  <a:srgbClr val="333333"/>
                </a:solidFill>
                <a:highlight>
                  <a:srgbClr val="FFFFFF"/>
                </a:highlight>
              </a:rPr>
              <a:t>Admission is free and free parking will be available at the Downtown Parking Garage at the corner of Yale Ave. and Knox Road during the event. </a:t>
            </a:r>
            <a:endParaRPr sz="1600">
              <a:solidFill>
                <a:srgbClr val="333333"/>
              </a:solidFill>
              <a:highlight>
                <a:srgbClr val="FFFFFF"/>
              </a:highlight>
            </a:endParaRPr>
          </a:p>
          <a:p>
            <a:pPr indent="0" lvl="0" marL="0" rtl="0" algn="l">
              <a:spcBef>
                <a:spcPts val="1600"/>
              </a:spcBef>
              <a:spcAft>
                <a:spcPts val="1600"/>
              </a:spcAft>
              <a:buNone/>
            </a:pPr>
            <a:r>
              <a:t/>
            </a:r>
            <a:endParaRPr sz="1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0"/>
          <p:cNvSpPr txBox="1"/>
          <p:nvPr>
            <p:ph type="title"/>
          </p:nvPr>
        </p:nvSpPr>
        <p:spPr>
          <a:xfrm>
            <a:off x="311700" y="0"/>
            <a:ext cx="85206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City Events</a:t>
            </a:r>
            <a:endParaRPr/>
          </a:p>
        </p:txBody>
      </p:sp>
      <p:sp>
        <p:nvSpPr>
          <p:cNvPr id="290" name="Google Shape;290;p40"/>
          <p:cNvSpPr txBox="1"/>
          <p:nvPr>
            <p:ph idx="1" type="body"/>
          </p:nvPr>
        </p:nvSpPr>
        <p:spPr>
          <a:xfrm>
            <a:off x="311700" y="686100"/>
            <a:ext cx="8520600" cy="446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Trolley Trail Day</a:t>
            </a:r>
            <a:r>
              <a:rPr lang="en" sz="1700"/>
              <a:t> - Saturday, June 13, Starting at 9:00am</a:t>
            </a:r>
            <a:endParaRPr sz="1700"/>
          </a:p>
          <a:p>
            <a:pPr indent="0" lvl="0" marL="0" rtl="0" algn="l">
              <a:lnSpc>
                <a:spcPct val="138000"/>
              </a:lnSpc>
              <a:spcBef>
                <a:spcPts val="1600"/>
              </a:spcBef>
              <a:spcAft>
                <a:spcPts val="0"/>
              </a:spcAft>
              <a:buClr>
                <a:schemeClr val="dk1"/>
              </a:buClr>
              <a:buSzPts val="1100"/>
              <a:buFont typeface="Arial"/>
              <a:buNone/>
            </a:pPr>
            <a:r>
              <a:rPr lang="en" sz="1400">
                <a:latin typeface="Lexend"/>
                <a:ea typeface="Lexend"/>
                <a:cs typeface="Lexend"/>
                <a:sym typeface="Lexend"/>
              </a:rPr>
              <a:t>9:00 a.m. - College Park parkrun (@ Paint Branch Trail in College Park)</a:t>
            </a:r>
            <a:br>
              <a:rPr lang="en" sz="1400">
                <a:latin typeface="Lexend"/>
                <a:ea typeface="Lexend"/>
                <a:cs typeface="Lexend"/>
                <a:sym typeface="Lexend"/>
              </a:rPr>
            </a:br>
            <a:r>
              <a:rPr lang="en" sz="1400">
                <a:latin typeface="Lexend"/>
                <a:ea typeface="Lexend"/>
                <a:cs typeface="Lexend"/>
                <a:sym typeface="Lexend"/>
              </a:rPr>
              <a:t>9:00 a.m. - </a:t>
            </a:r>
            <a:r>
              <a:rPr lang="en" sz="1400" u="sng">
                <a:solidFill>
                  <a:srgbClr val="1155CC"/>
                </a:solidFill>
                <a:latin typeface="Lexend"/>
                <a:ea typeface="Lexend"/>
                <a:cs typeface="Lexend"/>
                <a:sym typeface="Lexend"/>
                <a:hlinkClick r:id="rId3">
                  <a:extLst>
                    <a:ext uri="{A12FA001-AC4F-418D-AE19-62706E023703}">
                      <ahyp:hlinkClr val="tx"/>
                    </a:ext>
                  </a:extLst>
                </a:hlinkClick>
              </a:rPr>
              <a:t>RunnersHy &amp; Haraka 1M, 5K, 10K Fun Run</a:t>
            </a:r>
            <a:r>
              <a:rPr lang="en" sz="1400">
                <a:latin typeface="Lexend"/>
                <a:ea typeface="Lexend"/>
                <a:cs typeface="Lexend"/>
                <a:sym typeface="Lexend"/>
              </a:rPr>
              <a:t> and Walk from Haraka store in Hyattsville</a:t>
            </a:r>
            <a:br>
              <a:rPr lang="en" sz="1400">
                <a:latin typeface="Lexend"/>
                <a:ea typeface="Lexend"/>
                <a:cs typeface="Lexend"/>
                <a:sym typeface="Lexend"/>
              </a:rPr>
            </a:br>
            <a:r>
              <a:rPr lang="en" sz="1400">
                <a:latin typeface="Lexend"/>
                <a:ea typeface="Lexend"/>
                <a:cs typeface="Lexend"/>
                <a:sym typeface="Lexend"/>
              </a:rPr>
              <a:t>9:00 a.m. - College Park Bikes Patuxent Research Refuge ride from College Park Bicycles</a:t>
            </a:r>
            <a:br>
              <a:rPr lang="en" sz="1400">
                <a:latin typeface="Lexend"/>
                <a:ea typeface="Lexend"/>
                <a:cs typeface="Lexend"/>
                <a:sym typeface="Lexend"/>
              </a:rPr>
            </a:br>
            <a:r>
              <a:rPr lang="en" sz="1400">
                <a:latin typeface="Lexend"/>
                <a:ea typeface="Lexend"/>
                <a:cs typeface="Lexend"/>
                <a:sym typeface="Lexend"/>
              </a:rPr>
              <a:t>9:00 a.m. - </a:t>
            </a:r>
            <a:r>
              <a:rPr lang="en" sz="1400" u="sng">
                <a:solidFill>
                  <a:srgbClr val="1155CC"/>
                </a:solidFill>
                <a:latin typeface="Lexend"/>
                <a:ea typeface="Lexend"/>
                <a:cs typeface="Lexend"/>
                <a:sym typeface="Lexend"/>
                <a:hlinkClick r:id="rId4">
                  <a:extLst>
                    <a:ext uri="{A12FA001-AC4F-418D-AE19-62706E023703}">
                      <ahyp:hlinkClr val="tx"/>
                    </a:ext>
                  </a:extLst>
                </a:hlinkClick>
              </a:rPr>
              <a:t>Slow Roll Sunday (on a Saturday) Ride</a:t>
            </a:r>
            <a:r>
              <a:rPr lang="en" sz="1400">
                <a:latin typeface="Lexend"/>
                <a:ea typeface="Lexend"/>
                <a:cs typeface="Lexend"/>
                <a:sym typeface="Lexend"/>
              </a:rPr>
              <a:t> from 3711 Studios in Mount Rainier</a:t>
            </a:r>
            <a:endParaRPr sz="1400">
              <a:latin typeface="Lexend"/>
              <a:ea typeface="Lexend"/>
              <a:cs typeface="Lexend"/>
              <a:sym typeface="Lexend"/>
            </a:endParaRPr>
          </a:p>
          <a:p>
            <a:pPr indent="0" lvl="0" marL="0" rtl="0" algn="l">
              <a:lnSpc>
                <a:spcPct val="138000"/>
              </a:lnSpc>
              <a:spcBef>
                <a:spcPts val="0"/>
              </a:spcBef>
              <a:spcAft>
                <a:spcPts val="0"/>
              </a:spcAft>
              <a:buClr>
                <a:schemeClr val="dk1"/>
              </a:buClr>
              <a:buSzPts val="1100"/>
              <a:buFont typeface="Arial"/>
              <a:buNone/>
            </a:pPr>
            <a:r>
              <a:rPr lang="en" sz="1400">
                <a:latin typeface="Lexend"/>
                <a:ea typeface="Lexend"/>
                <a:cs typeface="Lexend"/>
                <a:sym typeface="Lexend"/>
              </a:rPr>
              <a:t>10:00 a.m. - College Park Bikes to Mount Rainier Ride from College Park Bicycles</a:t>
            </a:r>
            <a:br>
              <a:rPr lang="en" sz="1400">
                <a:latin typeface="Lexend"/>
                <a:ea typeface="Lexend"/>
                <a:cs typeface="Lexend"/>
                <a:sym typeface="Lexend"/>
              </a:rPr>
            </a:br>
            <a:r>
              <a:rPr lang="en" sz="1400">
                <a:latin typeface="Lexend"/>
                <a:ea typeface="Lexend"/>
                <a:cs typeface="Lexend"/>
                <a:sym typeface="Lexend"/>
              </a:rPr>
              <a:t>10:00 a.m. - 3:00 p.m. Proteus Bicycles and Brews scavenger hunt!</a:t>
            </a:r>
            <a:endParaRPr sz="1400">
              <a:latin typeface="Lexend"/>
              <a:ea typeface="Lexend"/>
              <a:cs typeface="Lexend"/>
              <a:sym typeface="Lexend"/>
            </a:endParaRPr>
          </a:p>
          <a:p>
            <a:pPr indent="0" lvl="0" marL="0" rtl="0" algn="l">
              <a:lnSpc>
                <a:spcPct val="138000"/>
              </a:lnSpc>
              <a:spcBef>
                <a:spcPts val="0"/>
              </a:spcBef>
              <a:spcAft>
                <a:spcPts val="0"/>
              </a:spcAft>
              <a:buClr>
                <a:schemeClr val="dk1"/>
              </a:buClr>
              <a:buSzPts val="1100"/>
              <a:buFont typeface="Arial"/>
              <a:buNone/>
            </a:pPr>
            <a:r>
              <a:rPr lang="en" sz="1400">
                <a:latin typeface="Lexend"/>
                <a:ea typeface="Lexend"/>
                <a:cs typeface="Lexend"/>
                <a:sym typeface="Lexend"/>
              </a:rPr>
              <a:t>10:30 a.m. - HVL Pride Walk from Spot Park</a:t>
            </a:r>
            <a:endParaRPr sz="1400">
              <a:latin typeface="Lexend"/>
              <a:ea typeface="Lexend"/>
              <a:cs typeface="Lexend"/>
              <a:sym typeface="Lexend"/>
            </a:endParaRPr>
          </a:p>
          <a:p>
            <a:pPr indent="0" lvl="0" marL="0" rtl="0" algn="l">
              <a:lnSpc>
                <a:spcPct val="138000"/>
              </a:lnSpc>
              <a:spcBef>
                <a:spcPts val="0"/>
              </a:spcBef>
              <a:spcAft>
                <a:spcPts val="0"/>
              </a:spcAft>
              <a:buClr>
                <a:schemeClr val="dk1"/>
              </a:buClr>
              <a:buSzPts val="1100"/>
              <a:buFont typeface="Arial"/>
              <a:buNone/>
            </a:pPr>
            <a:r>
              <a:rPr lang="en" sz="1400">
                <a:latin typeface="Lexend"/>
                <a:ea typeface="Lexend"/>
                <a:cs typeface="Lexend"/>
                <a:sym typeface="Lexend"/>
              </a:rPr>
              <a:t>11:30 a.m. - Arrow Bicycles Brewery Ride from Arrow Bicycles</a:t>
            </a:r>
            <a:br>
              <a:rPr lang="en" sz="1400">
                <a:latin typeface="Lexend"/>
                <a:ea typeface="Lexend"/>
                <a:cs typeface="Lexend"/>
                <a:sym typeface="Lexend"/>
              </a:rPr>
            </a:br>
            <a:r>
              <a:rPr lang="en" sz="1400">
                <a:latin typeface="Lexend"/>
                <a:ea typeface="Lexend"/>
                <a:cs typeface="Lexend"/>
                <a:sym typeface="Lexend"/>
              </a:rPr>
              <a:t>11:30 a.m. - Skate Instruction Trail Skate from Berwyn Business District Hub</a:t>
            </a:r>
            <a:endParaRPr sz="1400">
              <a:latin typeface="Lexend"/>
              <a:ea typeface="Lexend"/>
              <a:cs typeface="Lexend"/>
              <a:sym typeface="Lexend"/>
            </a:endParaRPr>
          </a:p>
          <a:p>
            <a:pPr indent="0" lvl="0" marL="0" rtl="0" algn="l">
              <a:lnSpc>
                <a:spcPct val="138000"/>
              </a:lnSpc>
              <a:spcBef>
                <a:spcPts val="0"/>
              </a:spcBef>
              <a:spcAft>
                <a:spcPts val="0"/>
              </a:spcAft>
              <a:buNone/>
            </a:pPr>
            <a:r>
              <a:rPr lang="en" sz="1400">
                <a:latin typeface="Lexend"/>
                <a:ea typeface="Lexend"/>
                <a:cs typeface="Lexend"/>
                <a:sym typeface="Lexend"/>
              </a:rPr>
              <a:t>12:30 p.m. - HVL Pride Walk from Spot Park</a:t>
            </a:r>
            <a:endParaRPr sz="1400">
              <a:latin typeface="Lexend"/>
              <a:ea typeface="Lexend"/>
              <a:cs typeface="Lexend"/>
              <a:sym typeface="Lexend"/>
            </a:endParaRPr>
          </a:p>
          <a:p>
            <a:pPr indent="0" lvl="0" marL="0" rtl="0" algn="l">
              <a:lnSpc>
                <a:spcPct val="138000"/>
              </a:lnSpc>
              <a:spcBef>
                <a:spcPts val="0"/>
              </a:spcBef>
              <a:spcAft>
                <a:spcPts val="0"/>
              </a:spcAft>
              <a:buNone/>
            </a:pPr>
            <a:r>
              <a:t/>
            </a:r>
            <a:endParaRPr sz="1400">
              <a:latin typeface="Lexend"/>
              <a:ea typeface="Lexend"/>
              <a:cs typeface="Lexend"/>
              <a:sym typeface="Lexend"/>
            </a:endParaRPr>
          </a:p>
          <a:p>
            <a:pPr indent="0" lvl="0" marL="0" rtl="0" algn="l">
              <a:lnSpc>
                <a:spcPct val="138000"/>
              </a:lnSpc>
              <a:spcBef>
                <a:spcPts val="0"/>
              </a:spcBef>
              <a:spcAft>
                <a:spcPts val="0"/>
              </a:spcAft>
              <a:buNone/>
            </a:pPr>
            <a:r>
              <a:rPr lang="en" sz="1400" u="sng">
                <a:solidFill>
                  <a:schemeClr val="hlink"/>
                </a:solidFill>
                <a:latin typeface="Lexend"/>
                <a:ea typeface="Lexend"/>
                <a:cs typeface="Lexend"/>
                <a:sym typeface="Lexend"/>
                <a:hlinkClick r:id="rId5"/>
              </a:rPr>
              <a:t>https://www.trolleytrailday.org/home</a:t>
            </a:r>
            <a:endParaRPr sz="1400">
              <a:latin typeface="Lexend"/>
              <a:ea typeface="Lexend"/>
              <a:cs typeface="Lexend"/>
              <a:sym typeface="Lexend"/>
            </a:endParaRPr>
          </a:p>
          <a:p>
            <a:pPr indent="0" lvl="0" marL="0" rtl="0" algn="l">
              <a:lnSpc>
                <a:spcPct val="138000"/>
              </a:lnSpc>
              <a:spcBef>
                <a:spcPts val="0"/>
              </a:spcBef>
              <a:spcAft>
                <a:spcPts val="0"/>
              </a:spcAft>
              <a:buClr>
                <a:schemeClr val="dk1"/>
              </a:buClr>
              <a:buSzPts val="1100"/>
              <a:buFont typeface="Arial"/>
              <a:buNone/>
            </a:pPr>
            <a:r>
              <a:t/>
            </a:r>
            <a:endParaRPr sz="1400">
              <a:latin typeface="Lexend"/>
              <a:ea typeface="Lexend"/>
              <a:cs typeface="Lexend"/>
              <a:sym typeface="Lexend"/>
            </a:endParaRPr>
          </a:p>
          <a:p>
            <a:pPr indent="0" lvl="0" marL="0" rtl="0" algn="l">
              <a:spcBef>
                <a:spcPts val="0"/>
              </a:spcBef>
              <a:spcAft>
                <a:spcPts val="1600"/>
              </a:spcAft>
              <a:buNone/>
            </a:pPr>
            <a:r>
              <a:t/>
            </a:r>
            <a:endParaRPr sz="1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1"/>
          <p:cNvSpPr txBox="1"/>
          <p:nvPr>
            <p:ph type="title"/>
          </p:nvPr>
        </p:nvSpPr>
        <p:spPr>
          <a:xfrm>
            <a:off x="311700" y="0"/>
            <a:ext cx="85206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City Events</a:t>
            </a:r>
            <a:endParaRPr/>
          </a:p>
        </p:txBody>
      </p:sp>
      <p:sp>
        <p:nvSpPr>
          <p:cNvPr id="296" name="Google Shape;296;p41"/>
          <p:cNvSpPr txBox="1"/>
          <p:nvPr>
            <p:ph idx="1" type="body"/>
          </p:nvPr>
        </p:nvSpPr>
        <p:spPr>
          <a:xfrm>
            <a:off x="311700" y="686100"/>
            <a:ext cx="8520600" cy="446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700"/>
              <a:t>Trolley Trail Day</a:t>
            </a:r>
            <a:r>
              <a:rPr lang="en" sz="1700"/>
              <a:t> - Saturday, June 13, Starting at 9:00am</a:t>
            </a:r>
            <a:endParaRPr sz="1700"/>
          </a:p>
          <a:p>
            <a:pPr indent="0" lvl="0" marL="0" rtl="0" algn="l">
              <a:spcBef>
                <a:spcPts val="1600"/>
              </a:spcBef>
              <a:spcAft>
                <a:spcPts val="0"/>
              </a:spcAft>
              <a:buNone/>
            </a:pPr>
            <a:r>
              <a:t/>
            </a:r>
            <a:endParaRPr sz="1700"/>
          </a:p>
          <a:p>
            <a:pPr indent="0" lvl="0" marL="0" rtl="0" algn="l">
              <a:spcBef>
                <a:spcPts val="1600"/>
              </a:spcBef>
              <a:spcAft>
                <a:spcPts val="0"/>
              </a:spcAft>
              <a:buNone/>
            </a:pPr>
            <a:r>
              <a:t/>
            </a:r>
            <a:endParaRPr sz="1700"/>
          </a:p>
          <a:p>
            <a:pPr indent="0" lvl="0" marL="0" rtl="0" algn="l">
              <a:spcBef>
                <a:spcPts val="1600"/>
              </a:spcBef>
              <a:spcAft>
                <a:spcPts val="1600"/>
              </a:spcAft>
              <a:buNone/>
            </a:pPr>
            <a:r>
              <a:t/>
            </a:r>
            <a:endParaRPr sz="1700"/>
          </a:p>
        </p:txBody>
      </p:sp>
      <p:pic>
        <p:nvPicPr>
          <p:cNvPr id="297" name="Google Shape;297;p41"/>
          <p:cNvPicPr preferRelativeResize="0"/>
          <p:nvPr/>
        </p:nvPicPr>
        <p:blipFill>
          <a:blip r:embed="rId3">
            <a:alphaModFix/>
          </a:blip>
          <a:stretch>
            <a:fillRect/>
          </a:stretch>
        </p:blipFill>
        <p:spPr>
          <a:xfrm>
            <a:off x="4936900" y="1166850"/>
            <a:ext cx="2955475" cy="3825976"/>
          </a:xfrm>
          <a:prstGeom prst="rect">
            <a:avLst/>
          </a:prstGeom>
          <a:noFill/>
          <a:ln>
            <a:noFill/>
          </a:ln>
        </p:spPr>
      </p:pic>
      <p:pic>
        <p:nvPicPr>
          <p:cNvPr id="298" name="Google Shape;298;p41"/>
          <p:cNvPicPr preferRelativeResize="0"/>
          <p:nvPr/>
        </p:nvPicPr>
        <p:blipFill>
          <a:blip r:embed="rId4">
            <a:alphaModFix/>
          </a:blip>
          <a:stretch>
            <a:fillRect/>
          </a:stretch>
        </p:blipFill>
        <p:spPr>
          <a:xfrm>
            <a:off x="810850" y="1169200"/>
            <a:ext cx="2955475" cy="3820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2" name="Shape 302"/>
        <p:cNvGrpSpPr/>
        <p:nvPr/>
      </p:nvGrpSpPr>
      <p:grpSpPr>
        <a:xfrm>
          <a:off x="0" y="0"/>
          <a:ext cx="0" cy="0"/>
          <a:chOff x="0" y="0"/>
          <a:chExt cx="0" cy="0"/>
        </a:xfrm>
      </p:grpSpPr>
      <p:sp>
        <p:nvSpPr>
          <p:cNvPr id="303" name="Google Shape;303;p42"/>
          <p:cNvSpPr txBox="1"/>
          <p:nvPr>
            <p:ph type="title"/>
          </p:nvPr>
        </p:nvSpPr>
        <p:spPr>
          <a:xfrm>
            <a:off x="311700" y="0"/>
            <a:ext cx="85206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City Events</a:t>
            </a:r>
            <a:endParaRPr/>
          </a:p>
        </p:txBody>
      </p:sp>
      <p:sp>
        <p:nvSpPr>
          <p:cNvPr id="304" name="Google Shape;304;p42"/>
          <p:cNvSpPr txBox="1"/>
          <p:nvPr>
            <p:ph idx="1" type="body"/>
          </p:nvPr>
        </p:nvSpPr>
        <p:spPr>
          <a:xfrm>
            <a:off x="311700" y="686100"/>
            <a:ext cx="8520600" cy="446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Spring Street Fair</a:t>
            </a:r>
            <a:r>
              <a:rPr lang="en" sz="1700"/>
              <a:t> - Sunday, May 17, 12:00 pm - 4:00 pm at Davis Hall</a:t>
            </a:r>
            <a:endParaRPr sz="1700"/>
          </a:p>
          <a:p>
            <a:pPr indent="-336550" lvl="0" marL="1828800" rtl="0" algn="l">
              <a:spcBef>
                <a:spcPts val="1600"/>
              </a:spcBef>
              <a:spcAft>
                <a:spcPts val="0"/>
              </a:spcAft>
              <a:buSzPts val="1700"/>
              <a:buChar char="●"/>
            </a:pPr>
            <a:r>
              <a:rPr lang="en" sz="1700">
                <a:solidFill>
                  <a:srgbClr val="333333"/>
                </a:solidFill>
                <a:highlight>
                  <a:srgbClr val="FFFFFF"/>
                </a:highlight>
              </a:rPr>
              <a:t>Join us for a vibrant afternoon of fun, food, and creativity at the second annual </a:t>
            </a:r>
            <a:r>
              <a:rPr b="1" lang="en" sz="1700">
                <a:solidFill>
                  <a:srgbClr val="333333"/>
                </a:solidFill>
                <a:highlight>
                  <a:srgbClr val="FFFFFF"/>
                </a:highlight>
              </a:rPr>
              <a:t>Spring Street Fair</a:t>
            </a:r>
            <a:r>
              <a:rPr lang="en" sz="1700">
                <a:solidFill>
                  <a:srgbClr val="333333"/>
                </a:solidFill>
                <a:highlight>
                  <a:srgbClr val="FFFFFF"/>
                </a:highlight>
              </a:rPr>
              <a:t> in College Park! </a:t>
            </a:r>
            <a:endParaRPr sz="1700">
              <a:solidFill>
                <a:srgbClr val="333333"/>
              </a:solidFill>
              <a:highlight>
                <a:srgbClr val="FFFFFF"/>
              </a:highlight>
            </a:endParaRPr>
          </a:p>
          <a:p>
            <a:pPr indent="-336550" lvl="0" marL="1828800" rtl="0" algn="l">
              <a:spcBef>
                <a:spcPts val="0"/>
              </a:spcBef>
              <a:spcAft>
                <a:spcPts val="0"/>
              </a:spcAft>
              <a:buSzPts val="1700"/>
              <a:buChar char="●"/>
            </a:pPr>
            <a:r>
              <a:rPr lang="en" sz="1700">
                <a:solidFill>
                  <a:srgbClr val="333333"/>
                </a:solidFill>
                <a:highlight>
                  <a:srgbClr val="FFFFFF"/>
                </a:highlight>
              </a:rPr>
              <a:t>On </a:t>
            </a:r>
            <a:r>
              <a:rPr b="1" lang="en" sz="1700">
                <a:solidFill>
                  <a:srgbClr val="333333"/>
                </a:solidFill>
                <a:highlight>
                  <a:srgbClr val="FFFFFF"/>
                </a:highlight>
              </a:rPr>
              <a:t>Sunday, May 17th</a:t>
            </a:r>
            <a:r>
              <a:rPr lang="en" sz="1700">
                <a:solidFill>
                  <a:srgbClr val="333333"/>
                </a:solidFill>
                <a:highlight>
                  <a:srgbClr val="FFFFFF"/>
                </a:highlight>
              </a:rPr>
              <a:t>, from </a:t>
            </a:r>
            <a:r>
              <a:rPr b="1" lang="en" sz="1700">
                <a:solidFill>
                  <a:srgbClr val="333333"/>
                </a:solidFill>
                <a:highlight>
                  <a:srgbClr val="FFFFFF"/>
                </a:highlight>
              </a:rPr>
              <a:t>12:00 PM to 4:00 PM</a:t>
            </a:r>
            <a:r>
              <a:rPr lang="en" sz="1700">
                <a:solidFill>
                  <a:srgbClr val="333333"/>
                </a:solidFill>
                <a:highlight>
                  <a:srgbClr val="FFFFFF"/>
                </a:highlight>
              </a:rPr>
              <a:t>, celebrate the season with your community at </a:t>
            </a:r>
            <a:r>
              <a:rPr b="1" lang="en" sz="1700">
                <a:solidFill>
                  <a:srgbClr val="333333"/>
                </a:solidFill>
                <a:highlight>
                  <a:srgbClr val="FFFFFF"/>
                </a:highlight>
              </a:rPr>
              <a:t>9217 51st Ave, College Park, MD 20740</a:t>
            </a:r>
            <a:r>
              <a:rPr lang="en" sz="1700">
                <a:solidFill>
                  <a:srgbClr val="333333"/>
                </a:solidFill>
                <a:highlight>
                  <a:srgbClr val="FFFFFF"/>
                </a:highlight>
              </a:rPr>
              <a:t>.</a:t>
            </a:r>
            <a:endParaRPr sz="1700">
              <a:solidFill>
                <a:srgbClr val="333333"/>
              </a:solidFill>
              <a:highlight>
                <a:srgbClr val="FFFFFF"/>
              </a:highlight>
            </a:endParaRPr>
          </a:p>
          <a:p>
            <a:pPr indent="-336550" lvl="0" marL="1828800" rtl="0" algn="l">
              <a:spcBef>
                <a:spcPts val="0"/>
              </a:spcBef>
              <a:spcAft>
                <a:spcPts val="0"/>
              </a:spcAft>
              <a:buSzPts val="1700"/>
              <a:buChar char="●"/>
            </a:pPr>
            <a:r>
              <a:rPr lang="en" sz="1700">
                <a:solidFill>
                  <a:srgbClr val="333333"/>
                </a:solidFill>
                <a:highlight>
                  <a:srgbClr val="FFFFFF"/>
                </a:highlight>
              </a:rPr>
              <a:t>This family-friendly event will feature a variety of exciting activities for all ages! </a:t>
            </a:r>
            <a:endParaRPr sz="1700">
              <a:solidFill>
                <a:srgbClr val="333333"/>
              </a:solidFill>
              <a:highlight>
                <a:srgbClr val="FFFFFF"/>
              </a:highlight>
            </a:endParaRPr>
          </a:p>
          <a:p>
            <a:pPr indent="0" lvl="0" marL="0" rtl="0" algn="l">
              <a:spcBef>
                <a:spcPts val="500"/>
              </a:spcBef>
              <a:spcAft>
                <a:spcPts val="0"/>
              </a:spcAft>
              <a:buNone/>
            </a:pPr>
            <a:r>
              <a:t/>
            </a:r>
            <a:endParaRPr sz="1700">
              <a:solidFill>
                <a:srgbClr val="333333"/>
              </a:solidFill>
              <a:highlight>
                <a:srgbClr val="FFFFFF"/>
              </a:highlight>
            </a:endParaRPr>
          </a:p>
          <a:p>
            <a:pPr indent="0" lvl="0" marL="0" rtl="0" algn="l">
              <a:spcBef>
                <a:spcPts val="1600"/>
              </a:spcBef>
              <a:spcAft>
                <a:spcPts val="1600"/>
              </a:spcAft>
              <a:buNone/>
            </a:pPr>
            <a:r>
              <a:t/>
            </a:r>
            <a:endParaRPr sz="1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5"/>
          <p:cNvSpPr txBox="1"/>
          <p:nvPr>
            <p:ph type="title"/>
          </p:nvPr>
        </p:nvSpPr>
        <p:spPr>
          <a:xfrm>
            <a:off x="311700" y="3921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185" name="Google Shape;185;p25"/>
          <p:cNvSpPr txBox="1"/>
          <p:nvPr>
            <p:ph idx="4294967295" type="body"/>
          </p:nvPr>
        </p:nvSpPr>
        <p:spPr>
          <a:xfrm>
            <a:off x="311700" y="1210450"/>
            <a:ext cx="6531600" cy="365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highlight>
                  <a:srgbClr val="FFFFFF"/>
                </a:highlight>
              </a:rPr>
              <a:t>7:30 - Consent to Record, Call to Order, Agenda Approval, Minutes Approval</a:t>
            </a:r>
            <a:endParaRPr sz="1300">
              <a:highlight>
                <a:srgbClr val="FFFFFF"/>
              </a:highlight>
            </a:endParaRPr>
          </a:p>
          <a:p>
            <a:pPr indent="0" lvl="0" marL="0" rtl="0" algn="l">
              <a:spcBef>
                <a:spcPts val="1600"/>
              </a:spcBef>
              <a:spcAft>
                <a:spcPts val="0"/>
              </a:spcAft>
              <a:buClr>
                <a:schemeClr val="dk1"/>
              </a:buClr>
              <a:buSzPts val="1100"/>
              <a:buFont typeface="Arial"/>
              <a:buNone/>
            </a:pPr>
            <a:r>
              <a:rPr lang="en" sz="1300">
                <a:highlight>
                  <a:srgbClr val="FFFFFF"/>
                </a:highlight>
              </a:rPr>
              <a:t>7:35 - Officer Reports</a:t>
            </a:r>
            <a:endParaRPr sz="1300">
              <a:highlight>
                <a:srgbClr val="FFFFFF"/>
              </a:highlight>
            </a:endParaRPr>
          </a:p>
          <a:p>
            <a:pPr indent="0" lvl="0" marL="0" rtl="0" algn="l">
              <a:spcBef>
                <a:spcPts val="1600"/>
              </a:spcBef>
              <a:spcAft>
                <a:spcPts val="0"/>
              </a:spcAft>
              <a:buClr>
                <a:schemeClr val="dk1"/>
              </a:buClr>
              <a:buSzPts val="1100"/>
              <a:buFont typeface="Arial"/>
              <a:buNone/>
            </a:pPr>
            <a:r>
              <a:rPr lang="en" sz="1300">
                <a:highlight>
                  <a:srgbClr val="FFFFFF"/>
                </a:highlight>
              </a:rPr>
              <a:t>7:50 - </a:t>
            </a:r>
            <a:r>
              <a:rPr lang="en" sz="1300">
                <a:highlight>
                  <a:srgbClr val="FFFFFF"/>
                </a:highlight>
              </a:rPr>
              <a:t>Letter of Support - Community Urban Farm &amp; Food Forest Discussion</a:t>
            </a:r>
            <a:endParaRPr sz="1300">
              <a:highlight>
                <a:srgbClr val="FFFFFF"/>
              </a:highlight>
            </a:endParaRPr>
          </a:p>
          <a:p>
            <a:pPr indent="0" lvl="0" marL="0" rtl="0" algn="l">
              <a:spcBef>
                <a:spcPts val="1600"/>
              </a:spcBef>
              <a:spcAft>
                <a:spcPts val="0"/>
              </a:spcAft>
              <a:buClr>
                <a:schemeClr val="dk1"/>
              </a:buClr>
              <a:buSzPts val="1100"/>
              <a:buFont typeface="Arial"/>
              <a:buNone/>
            </a:pPr>
            <a:r>
              <a:rPr lang="en" sz="1300">
                <a:highlight>
                  <a:srgbClr val="FFFFFF"/>
                </a:highlight>
              </a:rPr>
              <a:t>8:05 - Placemaking Initiative Follow-up</a:t>
            </a:r>
            <a:endParaRPr sz="1300">
              <a:highlight>
                <a:srgbClr val="FFFFFF"/>
              </a:highlight>
            </a:endParaRPr>
          </a:p>
          <a:p>
            <a:pPr indent="0" lvl="0" marL="0" rtl="0" algn="l">
              <a:spcBef>
                <a:spcPts val="1600"/>
              </a:spcBef>
              <a:spcAft>
                <a:spcPts val="0"/>
              </a:spcAft>
              <a:buClr>
                <a:schemeClr val="dk1"/>
              </a:buClr>
              <a:buSzPts val="1100"/>
              <a:buFont typeface="Arial"/>
              <a:buNone/>
            </a:pPr>
            <a:r>
              <a:rPr lang="en" sz="1300">
                <a:highlight>
                  <a:srgbClr val="FFFFFF"/>
                </a:highlight>
              </a:rPr>
              <a:t>8:20 - School Board Candidate Forum</a:t>
            </a:r>
            <a:endParaRPr sz="1300">
              <a:highlight>
                <a:srgbClr val="FFFFFF"/>
              </a:highlight>
            </a:endParaRPr>
          </a:p>
          <a:p>
            <a:pPr indent="0" lvl="0" marL="0" rtl="0" algn="l">
              <a:spcBef>
                <a:spcPts val="1600"/>
              </a:spcBef>
              <a:spcAft>
                <a:spcPts val="0"/>
              </a:spcAft>
              <a:buClr>
                <a:schemeClr val="dk1"/>
              </a:buClr>
              <a:buSzPts val="1100"/>
              <a:buFont typeface="Arial"/>
              <a:buNone/>
            </a:pPr>
            <a:r>
              <a:rPr lang="en" sz="1300">
                <a:highlight>
                  <a:srgbClr val="FFFFFF"/>
                </a:highlight>
              </a:rPr>
              <a:t>8:35-</a:t>
            </a:r>
            <a:r>
              <a:rPr lang="en" sz="1300">
                <a:highlight>
                  <a:srgbClr val="FFFFFF"/>
                </a:highlight>
              </a:rPr>
              <a:t> Dues Discussion &amp; Vote</a:t>
            </a:r>
            <a:endParaRPr sz="1300">
              <a:highlight>
                <a:srgbClr val="FFFFFF"/>
              </a:highlight>
            </a:endParaRPr>
          </a:p>
          <a:p>
            <a:pPr indent="0" lvl="0" marL="0" rtl="0" algn="l">
              <a:spcBef>
                <a:spcPts val="1600"/>
              </a:spcBef>
              <a:spcAft>
                <a:spcPts val="0"/>
              </a:spcAft>
              <a:buClr>
                <a:schemeClr val="dk1"/>
              </a:buClr>
              <a:buSzPts val="1100"/>
              <a:buFont typeface="Arial"/>
              <a:buNone/>
            </a:pPr>
            <a:r>
              <a:rPr lang="en" sz="1300">
                <a:highlight>
                  <a:srgbClr val="FFFFFF"/>
                </a:highlight>
              </a:rPr>
              <a:t>8:50 - Nominations and Committee Position Vote</a:t>
            </a:r>
            <a:endParaRPr sz="1300">
              <a:highlight>
                <a:srgbClr val="FFFFFF"/>
              </a:highlight>
            </a:endParaRPr>
          </a:p>
          <a:p>
            <a:pPr indent="0" lvl="0" marL="0" rtl="0" algn="l">
              <a:spcBef>
                <a:spcPts val="1600"/>
              </a:spcBef>
              <a:spcAft>
                <a:spcPts val="0"/>
              </a:spcAft>
              <a:buClr>
                <a:schemeClr val="dk1"/>
              </a:buClr>
              <a:buSzPts val="1100"/>
              <a:buFont typeface="Arial"/>
              <a:buNone/>
            </a:pPr>
            <a:r>
              <a:rPr lang="en" sz="1300">
                <a:highlight>
                  <a:srgbClr val="FFFFFF"/>
                </a:highlight>
              </a:rPr>
              <a:t>8:55- Unscheduled Motions and Announcements </a:t>
            </a:r>
            <a:endParaRPr sz="1300">
              <a:highlight>
                <a:srgbClr val="FFFFFF"/>
              </a:highlight>
            </a:endParaRPr>
          </a:p>
          <a:p>
            <a:pPr indent="0" lvl="0" marL="0" rtl="0" algn="l">
              <a:spcBef>
                <a:spcPts val="1600"/>
              </a:spcBef>
              <a:spcAft>
                <a:spcPts val="0"/>
              </a:spcAft>
              <a:buClr>
                <a:schemeClr val="dk1"/>
              </a:buClr>
              <a:buSzPts val="1100"/>
              <a:buFont typeface="Arial"/>
              <a:buNone/>
            </a:pPr>
            <a:r>
              <a:rPr lang="en" sz="1300">
                <a:highlight>
                  <a:srgbClr val="FFFFFF"/>
                </a:highlight>
              </a:rPr>
              <a:t>9:00 - Motion to Adjourn</a:t>
            </a:r>
            <a:endParaRPr sz="1300">
              <a:highlight>
                <a:srgbClr val="FFFFFF"/>
              </a:highlight>
            </a:endParaRPr>
          </a:p>
          <a:p>
            <a:pPr indent="0" lvl="0" marL="0" rtl="0" algn="l">
              <a:spcBef>
                <a:spcPts val="1600"/>
              </a:spcBef>
              <a:spcAft>
                <a:spcPts val="0"/>
              </a:spcAft>
              <a:buClr>
                <a:schemeClr val="dk1"/>
              </a:buClr>
              <a:buSzPts val="1100"/>
              <a:buFont typeface="Arial"/>
              <a:buNone/>
            </a:pPr>
            <a:r>
              <a:t/>
            </a:r>
            <a:endParaRPr sz="1300"/>
          </a:p>
          <a:p>
            <a:pPr indent="0" lvl="0" marL="0" rtl="0" algn="l">
              <a:spcBef>
                <a:spcPts val="1600"/>
              </a:spcBef>
              <a:spcAft>
                <a:spcPts val="0"/>
              </a:spcAft>
              <a:buClr>
                <a:schemeClr val="dk1"/>
              </a:buClr>
              <a:buSzPts val="1100"/>
              <a:buFont typeface="Arial"/>
              <a:buNone/>
            </a:pPr>
            <a:r>
              <a:t/>
            </a:r>
            <a:endParaRPr sz="1600"/>
          </a:p>
          <a:p>
            <a:pPr indent="0" lvl="0" marL="0" rtl="0" algn="l">
              <a:lnSpc>
                <a:spcPct val="200000"/>
              </a:lnSpc>
              <a:spcBef>
                <a:spcPts val="1600"/>
              </a:spcBef>
              <a:spcAft>
                <a:spcPts val="0"/>
              </a:spcAft>
              <a:buNone/>
            </a:pPr>
            <a:r>
              <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3"/>
          <p:cNvSpPr txBox="1"/>
          <p:nvPr>
            <p:ph type="title"/>
          </p:nvPr>
        </p:nvSpPr>
        <p:spPr>
          <a:xfrm>
            <a:off x="311700" y="0"/>
            <a:ext cx="85206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City Events</a:t>
            </a:r>
            <a:endParaRPr/>
          </a:p>
        </p:txBody>
      </p:sp>
      <p:sp>
        <p:nvSpPr>
          <p:cNvPr id="310" name="Google Shape;310;p43"/>
          <p:cNvSpPr txBox="1"/>
          <p:nvPr>
            <p:ph idx="1" type="body"/>
          </p:nvPr>
        </p:nvSpPr>
        <p:spPr>
          <a:xfrm>
            <a:off x="311700" y="559575"/>
            <a:ext cx="8520600" cy="446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rgbClr val="222222"/>
                </a:solidFill>
                <a:highlight>
                  <a:srgbClr val="FFFFFF"/>
                </a:highlight>
                <a:latin typeface="Arial"/>
                <a:ea typeface="Arial"/>
                <a:cs typeface="Arial"/>
                <a:sym typeface="Arial"/>
              </a:rPr>
              <a:t>Social Activities for Older Adults Launched by WISE Connect</a:t>
            </a:r>
            <a:endParaRPr b="1" sz="1100">
              <a:solidFill>
                <a:srgbClr val="222222"/>
              </a:solidFill>
              <a:highlight>
                <a:srgbClr val="FFFFFF"/>
              </a:highlight>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From coffee meetups to board games to art sessions, this group is free to join and welcomes you!</a:t>
            </a:r>
            <a:endParaRPr sz="12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WISE Connect (</a:t>
            </a:r>
            <a:r>
              <a:rPr lang="en" sz="1200" u="sng">
                <a:solidFill>
                  <a:srgbClr val="1155CC"/>
                </a:solidFill>
                <a:highlight>
                  <a:srgbClr val="FFFFFF"/>
                </a:highlight>
                <a:latin typeface="Arial"/>
                <a:ea typeface="Arial"/>
                <a:cs typeface="Arial"/>
                <a:sym typeface="Arial"/>
                <a:hlinkClick r:id="rId3">
                  <a:extLst>
                    <a:ext uri="{A12FA001-AC4F-418D-AE19-62706E023703}">
                      <ahyp:hlinkClr val="tx"/>
                    </a:ext>
                  </a:extLst>
                </a:hlinkClick>
              </a:rPr>
              <a:t>www.wisecities.us</a:t>
            </a:r>
            <a:r>
              <a:rPr lang="en" sz="1200">
                <a:solidFill>
                  <a:srgbClr val="222222"/>
                </a:solidFill>
                <a:highlight>
                  <a:srgbClr val="FFFFFF"/>
                </a:highlight>
                <a:latin typeface="Arial"/>
                <a:ea typeface="Arial"/>
                <a:cs typeface="Arial"/>
                <a:sym typeface="Arial"/>
              </a:rPr>
              <a:t>) was founded by UMD alumni to foster connection, engagement, and fulfillment all life long. This year, the City of College Park is partnering with WISE Connect to offer social and recreational activities for residents over age 55.</a:t>
            </a:r>
            <a:endParaRPr sz="12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The initiative engages local businesses to host the group, offering discounts and age-friendly setups. Participating businesses starting September include Proteus Brews, The Greene Turtle, The Board &amp; Brew, Sardi's, Dog Haus Biergarten, Shop Made in MD, Bowlero, Ledo Pizza, with more to come. Have a favorite spot to meet? Let the team know!</a:t>
            </a:r>
            <a:endParaRPr sz="12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Social connection is key to good health! Come meet new people, get special discounts, explore new places, and have fun! Rides to events will be arranged as needed to ensure transportation is not a barrier to participating.</a:t>
            </a:r>
            <a:endParaRPr sz="1200">
              <a:latin typeface="Arial"/>
              <a:ea typeface="Arial"/>
              <a:cs typeface="Arial"/>
              <a:sym typeface="Arial"/>
            </a:endParaRPr>
          </a:p>
          <a:p>
            <a:pPr indent="0" lvl="0" marL="0" rtl="0" algn="l">
              <a:spcBef>
                <a:spcPts val="1600"/>
              </a:spcBef>
              <a:spcAft>
                <a:spcPts val="0"/>
              </a:spcAft>
              <a:buClr>
                <a:schemeClr val="dk1"/>
              </a:buClr>
              <a:buSzPts val="1100"/>
              <a:buFont typeface="Arial"/>
              <a:buNone/>
            </a:pPr>
            <a:r>
              <a:rPr lang="en" sz="1200">
                <a:solidFill>
                  <a:srgbClr val="222222"/>
                </a:solidFill>
                <a:highlight>
                  <a:srgbClr val="FFFFFF"/>
                </a:highlight>
                <a:latin typeface="Arial"/>
                <a:ea typeface="Arial"/>
                <a:cs typeface="Arial"/>
                <a:sym typeface="Arial"/>
              </a:rPr>
              <a:t>The calendar of upcoming events can be found at </a:t>
            </a:r>
            <a:r>
              <a:rPr lang="en" sz="1200" u="sng">
                <a:solidFill>
                  <a:srgbClr val="1155CC"/>
                </a:solidFill>
                <a:highlight>
                  <a:srgbClr val="FFFFFF"/>
                </a:highlight>
                <a:latin typeface="Arial"/>
                <a:ea typeface="Arial"/>
                <a:cs typeface="Arial"/>
                <a:sym typeface="Arial"/>
                <a:hlinkClick r:id="rId4">
                  <a:extLst>
                    <a:ext uri="{A12FA001-AC4F-418D-AE19-62706E023703}">
                      <ahyp:hlinkClr val="tx"/>
                    </a:ext>
                  </a:extLst>
                </a:hlinkClick>
              </a:rPr>
              <a:t>https://wiseconnect.us/</a:t>
            </a:r>
            <a:r>
              <a:rPr lang="en" sz="1200">
                <a:solidFill>
                  <a:srgbClr val="222222"/>
                </a:solidFill>
                <a:highlight>
                  <a:srgbClr val="FFFFFF"/>
                </a:highlight>
                <a:latin typeface="Arial"/>
                <a:ea typeface="Arial"/>
                <a:cs typeface="Arial"/>
                <a:sym typeface="Arial"/>
              </a:rPr>
              <a:t> or in the Facebook group at </a:t>
            </a:r>
            <a:r>
              <a:rPr lang="en" sz="1200" u="sng">
                <a:solidFill>
                  <a:srgbClr val="1155CC"/>
                </a:solidFill>
                <a:highlight>
                  <a:srgbClr val="FFFFFF"/>
                </a:highlight>
                <a:latin typeface="Arial"/>
                <a:ea typeface="Arial"/>
                <a:cs typeface="Arial"/>
                <a:sym typeface="Arial"/>
                <a:hlinkClick r:id="rId5">
                  <a:extLst>
                    <a:ext uri="{A12FA001-AC4F-418D-AE19-62706E023703}">
                      <ahyp:hlinkClr val="tx"/>
                    </a:ext>
                  </a:extLst>
                </a:hlinkClick>
              </a:rPr>
              <a:t>https://www.facebook.com/groups/cpwiseevents</a:t>
            </a:r>
            <a:r>
              <a:rPr lang="en" sz="1200">
                <a:solidFill>
                  <a:srgbClr val="222222"/>
                </a:solidFill>
                <a:highlight>
                  <a:srgbClr val="FFFFFF"/>
                </a:highlight>
                <a:latin typeface="Arial"/>
                <a:ea typeface="Arial"/>
                <a:cs typeface="Arial"/>
                <a:sym typeface="Arial"/>
              </a:rPr>
              <a:t>, as well as in the attached PDF.</a:t>
            </a:r>
            <a:endParaRPr sz="1200">
              <a:latin typeface="Arial"/>
              <a:ea typeface="Arial"/>
              <a:cs typeface="Arial"/>
              <a:sym typeface="Arial"/>
            </a:endParaRPr>
          </a:p>
          <a:p>
            <a:pPr indent="0" lvl="0" marL="0" rtl="0" algn="l">
              <a:spcBef>
                <a:spcPts val="1600"/>
              </a:spcBef>
              <a:spcAft>
                <a:spcPts val="0"/>
              </a:spcAft>
              <a:buNone/>
            </a:pPr>
            <a:r>
              <a:rPr lang="en" sz="1200">
                <a:solidFill>
                  <a:srgbClr val="222222"/>
                </a:solidFill>
                <a:highlight>
                  <a:srgbClr val="FFFFFF"/>
                </a:highlight>
                <a:latin typeface="Arial"/>
                <a:ea typeface="Arial"/>
                <a:cs typeface="Arial"/>
                <a:sym typeface="Arial"/>
              </a:rPr>
              <a:t>To sign up or ask questions, contact Marie Brodsky by email (</a:t>
            </a:r>
            <a:r>
              <a:rPr lang="en" sz="1200">
                <a:solidFill>
                  <a:srgbClr val="1155CC"/>
                </a:solidFill>
                <a:highlight>
                  <a:srgbClr val="FFFFFF"/>
                </a:highlight>
                <a:latin typeface="Arial"/>
                <a:ea typeface="Arial"/>
                <a:cs typeface="Arial"/>
                <a:sym typeface="Arial"/>
              </a:rPr>
              <a:t>marie@wiseconnect.us</a:t>
            </a:r>
            <a:r>
              <a:rPr lang="en" sz="1200">
                <a:solidFill>
                  <a:srgbClr val="222222"/>
                </a:solidFill>
                <a:highlight>
                  <a:srgbClr val="FFFFFF"/>
                </a:highlight>
                <a:latin typeface="Arial"/>
                <a:ea typeface="Arial"/>
                <a:cs typeface="Arial"/>
                <a:sym typeface="Arial"/>
              </a:rPr>
              <a:t>) or phone (571-354-6626).</a:t>
            </a:r>
            <a:endParaRPr sz="1200">
              <a:solidFill>
                <a:srgbClr val="222222"/>
              </a:solidFill>
              <a:highlight>
                <a:srgbClr val="FFFFFF"/>
              </a:highlight>
              <a:latin typeface="Arial"/>
              <a:ea typeface="Arial"/>
              <a:cs typeface="Arial"/>
              <a:sym typeface="Arial"/>
            </a:endParaRPr>
          </a:p>
          <a:p>
            <a:pPr indent="0" lvl="0" marL="0" rtl="0" algn="l">
              <a:spcBef>
                <a:spcPts val="1600"/>
              </a:spcBef>
              <a:spcAft>
                <a:spcPts val="1600"/>
              </a:spcAft>
              <a:buNone/>
            </a:pPr>
            <a:r>
              <a:rPr lang="en" sz="1200" u="sng">
                <a:solidFill>
                  <a:schemeClr val="hlink"/>
                </a:solidFill>
                <a:highlight>
                  <a:srgbClr val="FFFFFF"/>
                </a:highlight>
                <a:latin typeface="Arial"/>
                <a:ea typeface="Arial"/>
                <a:cs typeface="Arial"/>
                <a:sym typeface="Arial"/>
                <a:hlinkClick r:id="rId6"/>
              </a:rPr>
              <a:t>WISE Events Portal - College Park</a:t>
            </a:r>
            <a:endParaRPr sz="1200">
              <a:solidFill>
                <a:srgbClr val="222222"/>
              </a:solidFill>
              <a:highlight>
                <a:srgbClr val="FFFFFF"/>
              </a:highlight>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4" name="Shape 314"/>
        <p:cNvGrpSpPr/>
        <p:nvPr/>
      </p:nvGrpSpPr>
      <p:grpSpPr>
        <a:xfrm>
          <a:off x="0" y="0"/>
          <a:ext cx="0" cy="0"/>
          <a:chOff x="0" y="0"/>
          <a:chExt cx="0" cy="0"/>
        </a:xfrm>
      </p:grpSpPr>
      <p:sp>
        <p:nvSpPr>
          <p:cNvPr id="315" name="Google Shape;315;p44"/>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Events Committee Director</a:t>
            </a:r>
            <a:endParaRPr/>
          </a:p>
        </p:txBody>
      </p:sp>
      <p:sp>
        <p:nvSpPr>
          <p:cNvPr id="316" name="Google Shape;316;p44"/>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Position is currently vacant.</a:t>
            </a:r>
            <a:endParaRPr/>
          </a:p>
          <a:p>
            <a:pPr indent="-342900" lvl="0" marL="457200" rtl="0" algn="l">
              <a:spcBef>
                <a:spcPts val="0"/>
              </a:spcBef>
              <a:spcAft>
                <a:spcPts val="0"/>
              </a:spcAft>
              <a:buSzPts val="1800"/>
              <a:buChar char="●"/>
            </a:pPr>
            <a:r>
              <a:rPr lang="en"/>
              <a:t>Send email to </a:t>
            </a:r>
            <a:r>
              <a:rPr lang="en" u="sng">
                <a:solidFill>
                  <a:schemeClr val="accent5"/>
                </a:solidFill>
                <a:hlinkClick r:id="rId3">
                  <a:extLst>
                    <a:ext uri="{A12FA001-AC4F-418D-AE19-62706E023703}">
                      <ahyp:hlinkClr val="tx"/>
                    </a:ext>
                  </a:extLst>
                </a:hlinkClick>
              </a:rPr>
              <a:t>NCPCivic@gmail.com</a:t>
            </a:r>
            <a:r>
              <a:rPr lang="en"/>
              <a:t> if interested. Include a small blurb about your experience and why you’re interested in filling the vacancy.</a:t>
            </a:r>
            <a:endParaRPr/>
          </a:p>
          <a:p>
            <a:pPr indent="0" lvl="0" marL="457200" rtl="0" algn="l">
              <a:spcBef>
                <a:spcPts val="1600"/>
              </a:spcBef>
              <a:spcAft>
                <a:spcPts val="16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5"/>
          <p:cNvSpPr txBox="1"/>
          <p:nvPr>
            <p:ph type="ctrTitle"/>
          </p:nvPr>
        </p:nvSpPr>
        <p:spPr>
          <a:xfrm>
            <a:off x="2515600" y="1444250"/>
            <a:ext cx="3583800" cy="21855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t/>
            </a:r>
            <a:endParaRPr b="1" sz="2000">
              <a:highlight>
                <a:schemeClr val="lt1"/>
              </a:highlight>
            </a:endParaRPr>
          </a:p>
          <a:p>
            <a:pPr indent="0" lvl="0" marL="0" rtl="0" algn="ctr">
              <a:lnSpc>
                <a:spcPct val="115000"/>
              </a:lnSpc>
              <a:spcBef>
                <a:spcPts val="1600"/>
              </a:spcBef>
              <a:spcAft>
                <a:spcPts val="0"/>
              </a:spcAft>
              <a:buClr>
                <a:schemeClr val="dk1"/>
              </a:buClr>
              <a:buSzPts val="1100"/>
              <a:buFont typeface="Arial"/>
              <a:buNone/>
            </a:pPr>
            <a:r>
              <a:t/>
            </a:r>
            <a:endParaRPr b="1" sz="2000">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en" sz="2000">
                <a:highlight>
                  <a:schemeClr val="lt1"/>
                </a:highlight>
              </a:rPr>
              <a:t>Letter of Support - Community Urban Farm &amp; Food Forest Discussion</a:t>
            </a:r>
            <a:endParaRPr b="1" sz="2000">
              <a:highlight>
                <a:schemeClr val="lt1"/>
              </a:highlight>
            </a:endParaRPr>
          </a:p>
          <a:p>
            <a:pPr indent="0" lvl="0" marL="0" rtl="0" algn="ctr">
              <a:lnSpc>
                <a:spcPct val="150000"/>
              </a:lnSpc>
              <a:spcBef>
                <a:spcPts val="1600"/>
              </a:spcBef>
              <a:spcAft>
                <a:spcPts val="0"/>
              </a:spcAft>
              <a:buClr>
                <a:schemeClr val="dk1"/>
              </a:buClr>
              <a:buSzPts val="1100"/>
              <a:buFont typeface="Arial"/>
              <a:buNone/>
            </a:pPr>
            <a:r>
              <a:t/>
            </a:r>
            <a:endParaRPr b="1" sz="2000">
              <a:highlight>
                <a:srgbClr val="FFFFFF"/>
              </a:highlight>
            </a:endParaRPr>
          </a:p>
          <a:p>
            <a:pPr indent="0" lvl="0" marL="0" rtl="0" algn="ctr">
              <a:spcBef>
                <a:spcPts val="0"/>
              </a:spcBef>
              <a:spcAft>
                <a:spcPts val="0"/>
              </a:spcAft>
              <a:buNone/>
            </a:pPr>
            <a:r>
              <a:t/>
            </a:r>
            <a:endParaRPr b="1" sz="2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6"/>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Community Urban Farm &amp; Food Forest Letter</a:t>
            </a:r>
            <a:endParaRPr/>
          </a:p>
        </p:txBody>
      </p:sp>
      <p:sp>
        <p:nvSpPr>
          <p:cNvPr id="327" name="Google Shape;327;p46"/>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During our monthly meeting on April 9, 2026, we discussed at length the feasibility of implementing the Community Urban Farm and Food Forest initiative presented by Dedicated Neighbors for a Sustainable Future. The site discussed was at the one (1) acre new City property at 8807 &amp; 8811 Rhode Island Ave.</a:t>
            </a:r>
            <a:endParaRPr/>
          </a:p>
          <a:p>
            <a:pPr indent="-342900" lvl="0" marL="457200" rtl="0" algn="l">
              <a:spcBef>
                <a:spcPts val="0"/>
              </a:spcBef>
              <a:spcAft>
                <a:spcPts val="0"/>
              </a:spcAft>
              <a:buSzPts val="1800"/>
              <a:buChar char="●"/>
            </a:pPr>
            <a:r>
              <a:rPr lang="en"/>
              <a:t>Members and community asked to review </a:t>
            </a:r>
            <a:r>
              <a:rPr lang="en" u="sng">
                <a:solidFill>
                  <a:schemeClr val="hlink"/>
                </a:solidFill>
                <a:hlinkClick r:id="rId3"/>
              </a:rPr>
              <a:t>this draft of the proposed Letter of Support</a:t>
            </a:r>
            <a:r>
              <a:rPr lang="en"/>
              <a:t> and provide feedback prior to discussion and vote.</a:t>
            </a:r>
            <a:endParaRPr/>
          </a:p>
          <a:p>
            <a:pPr indent="-342900" lvl="0" marL="457200" rtl="0" algn="l">
              <a:spcBef>
                <a:spcPts val="0"/>
              </a:spcBef>
              <a:spcAft>
                <a:spcPts val="0"/>
              </a:spcAft>
              <a:buSzPts val="1800"/>
              <a:buChar char="●"/>
            </a:pPr>
            <a:r>
              <a:rPr lang="en"/>
              <a:t>Feedback received as of 6/7 did not have material inquiries, only suggested editorial changes.</a:t>
            </a:r>
            <a:endParaRPr/>
          </a:p>
          <a:p>
            <a:pPr indent="-342900" lvl="0" marL="457200" rtl="0" algn="l">
              <a:spcBef>
                <a:spcPts val="0"/>
              </a:spcBef>
              <a:spcAft>
                <a:spcPts val="0"/>
              </a:spcAft>
              <a:buSzPts val="1800"/>
              <a:buChar char="●"/>
            </a:pPr>
            <a:r>
              <a:rPr lang="en"/>
              <a:t>If majority vote is in favor of Letter of Support w/ no material changes, final draft will be created, sent to council, and final copy shared with member distribution.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7"/>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Community Urban Farm &amp; Food Forest Letter</a:t>
            </a:r>
            <a:endParaRPr/>
          </a:p>
        </p:txBody>
      </p:sp>
      <p:sp>
        <p:nvSpPr>
          <p:cNvPr id="333" name="Google Shape;333;p47"/>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34" name="Google Shape;334;p47"/>
          <p:cNvPicPr preferRelativeResize="0"/>
          <p:nvPr/>
        </p:nvPicPr>
        <p:blipFill>
          <a:blip r:embed="rId3">
            <a:alphaModFix/>
          </a:blip>
          <a:stretch>
            <a:fillRect/>
          </a:stretch>
        </p:blipFill>
        <p:spPr>
          <a:xfrm>
            <a:off x="0" y="1034696"/>
            <a:ext cx="9144001" cy="307410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8"/>
          <p:cNvSpPr txBox="1"/>
          <p:nvPr>
            <p:ph type="ctrTitle"/>
          </p:nvPr>
        </p:nvSpPr>
        <p:spPr>
          <a:xfrm>
            <a:off x="2515600" y="1444250"/>
            <a:ext cx="3583800" cy="21855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t/>
            </a:r>
            <a:endParaRPr b="1" sz="2000">
              <a:highlight>
                <a:schemeClr val="lt1"/>
              </a:highlight>
            </a:endParaRPr>
          </a:p>
          <a:p>
            <a:pPr indent="0" lvl="0" marL="0" rtl="0" algn="ctr">
              <a:lnSpc>
                <a:spcPct val="115000"/>
              </a:lnSpc>
              <a:spcBef>
                <a:spcPts val="1600"/>
              </a:spcBef>
              <a:spcAft>
                <a:spcPts val="0"/>
              </a:spcAft>
              <a:buClr>
                <a:schemeClr val="dk1"/>
              </a:buClr>
              <a:buSzPts val="1100"/>
              <a:buFont typeface="Arial"/>
              <a:buNone/>
            </a:pPr>
            <a:r>
              <a:t/>
            </a:r>
            <a:endParaRPr b="1" sz="2000">
              <a:highlight>
                <a:schemeClr val="lt1"/>
              </a:highlight>
            </a:endParaRPr>
          </a:p>
          <a:p>
            <a:pPr indent="0" lvl="0" marL="0" rtl="0" algn="l">
              <a:lnSpc>
                <a:spcPct val="115000"/>
              </a:lnSpc>
              <a:spcBef>
                <a:spcPts val="1600"/>
              </a:spcBef>
              <a:spcAft>
                <a:spcPts val="0"/>
              </a:spcAft>
              <a:buClr>
                <a:schemeClr val="dk1"/>
              </a:buClr>
              <a:buSzPts val="1100"/>
              <a:buFont typeface="Arial"/>
              <a:buNone/>
            </a:pPr>
            <a:r>
              <a:rPr b="1" lang="en" sz="2000">
                <a:highlight>
                  <a:schemeClr val="lt1"/>
                </a:highlight>
              </a:rPr>
              <a:t>Placemaking Initiative Follow-up</a:t>
            </a:r>
            <a:endParaRPr b="1" sz="2000">
              <a:highlight>
                <a:schemeClr val="lt1"/>
              </a:highlight>
            </a:endParaRPr>
          </a:p>
          <a:p>
            <a:pPr indent="0" lvl="0" marL="0" rtl="0" algn="ctr">
              <a:lnSpc>
                <a:spcPct val="150000"/>
              </a:lnSpc>
              <a:spcBef>
                <a:spcPts val="1600"/>
              </a:spcBef>
              <a:spcAft>
                <a:spcPts val="0"/>
              </a:spcAft>
              <a:buClr>
                <a:schemeClr val="dk1"/>
              </a:buClr>
              <a:buSzPts val="1100"/>
              <a:buFont typeface="Arial"/>
              <a:buNone/>
            </a:pPr>
            <a:r>
              <a:t/>
            </a:r>
            <a:endParaRPr b="1" sz="2000">
              <a:highlight>
                <a:srgbClr val="FFFFFF"/>
              </a:highlight>
            </a:endParaRPr>
          </a:p>
          <a:p>
            <a:pPr indent="0" lvl="0" marL="0" rtl="0" algn="ctr">
              <a:spcBef>
                <a:spcPts val="0"/>
              </a:spcBef>
              <a:spcAft>
                <a:spcPts val="0"/>
              </a:spcAft>
              <a:buNone/>
            </a:pPr>
            <a:r>
              <a:t/>
            </a:r>
            <a:endParaRPr b="1" sz="2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9"/>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Placemaking Initiative Follow-up</a:t>
            </a:r>
            <a:endParaRPr/>
          </a:p>
        </p:txBody>
      </p:sp>
      <p:sp>
        <p:nvSpPr>
          <p:cNvPr id="345" name="Google Shape;345;p49"/>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Representatives will be present at Trolley Trail Day (Saturday, 6/13) at the Hollywood Hub (streetscape).</a:t>
            </a:r>
            <a:endParaRPr/>
          </a:p>
          <a:p>
            <a:pPr indent="-342900" lvl="0" marL="457200" rtl="0" algn="l">
              <a:spcBef>
                <a:spcPts val="0"/>
              </a:spcBef>
              <a:spcAft>
                <a:spcPts val="0"/>
              </a:spcAft>
              <a:buSzPts val="1800"/>
              <a:buChar char="●"/>
            </a:pPr>
            <a:r>
              <a:rPr lang="en"/>
              <a:t>Also </a:t>
            </a:r>
            <a:r>
              <a:rPr lang="en"/>
              <a:t>present</a:t>
            </a:r>
            <a:r>
              <a:rPr lang="en"/>
              <a:t> at Hollywood Farmers Market Saturday, 7/11 and 8/8.</a:t>
            </a:r>
            <a:endParaRPr/>
          </a:p>
          <a:p>
            <a:pPr indent="-342900" lvl="0" marL="457200" rtl="0" algn="l">
              <a:spcBef>
                <a:spcPts val="0"/>
              </a:spcBef>
              <a:spcAft>
                <a:spcPts val="0"/>
              </a:spcAft>
              <a:buSzPts val="1800"/>
              <a:buChar char="●"/>
            </a:pPr>
            <a:r>
              <a:rPr lang="en"/>
              <a:t>Previously explored sites include, but are not limited to: Bus stops and areas surrounding Hollywood Shopping Center, streetscape flanking Edgewood/Rhode Island, areas surrounding Hollywood Plaza.</a:t>
            </a:r>
            <a:endParaRPr/>
          </a:p>
          <a:p>
            <a:pPr indent="-342900" lvl="0" marL="457200" rtl="0" algn="l">
              <a:spcBef>
                <a:spcPts val="0"/>
              </a:spcBef>
              <a:spcAft>
                <a:spcPts val="0"/>
              </a:spcAft>
              <a:buSzPts val="1800"/>
              <a:buChar char="●"/>
            </a:pPr>
            <a:r>
              <a:rPr lang="en"/>
              <a:t>Any questions or feedback can be sent to </a:t>
            </a:r>
            <a:r>
              <a:rPr lang="en" u="sng">
                <a:solidFill>
                  <a:schemeClr val="hlink"/>
                </a:solidFill>
                <a:hlinkClick r:id="rId3"/>
              </a:rPr>
              <a:t>ncpcivic@gmail.com</a:t>
            </a:r>
            <a:r>
              <a:rPr lang="en"/>
              <a:t> or </a:t>
            </a:r>
            <a:r>
              <a:rPr lang="en" u="sng">
                <a:solidFill>
                  <a:schemeClr val="hlink"/>
                </a:solidFill>
                <a:highlight>
                  <a:srgbClr val="FFFFFF"/>
                </a:highlight>
                <a:hlinkClick r:id="rId4"/>
              </a:rPr>
              <a:t>planning@collegeparkmd.gov</a:t>
            </a:r>
            <a:r>
              <a:rPr lang="en"/>
              <a:t> </a:t>
            </a:r>
            <a:endParaRPr/>
          </a:p>
          <a:p>
            <a:pPr indent="0" lvl="0" marL="457200" rtl="0" algn="l">
              <a:spcBef>
                <a:spcPts val="1600"/>
              </a:spcBef>
              <a:spcAft>
                <a:spcPts val="16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0"/>
          <p:cNvSpPr txBox="1"/>
          <p:nvPr>
            <p:ph type="ctrTitle"/>
          </p:nvPr>
        </p:nvSpPr>
        <p:spPr>
          <a:xfrm>
            <a:off x="2515600" y="1444250"/>
            <a:ext cx="3583800" cy="21855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t/>
            </a:r>
            <a:endParaRPr b="1" sz="2000">
              <a:highlight>
                <a:schemeClr val="lt1"/>
              </a:highlight>
            </a:endParaRPr>
          </a:p>
          <a:p>
            <a:pPr indent="0" lvl="0" marL="0" rtl="0" algn="ctr">
              <a:lnSpc>
                <a:spcPct val="115000"/>
              </a:lnSpc>
              <a:spcBef>
                <a:spcPts val="1600"/>
              </a:spcBef>
              <a:spcAft>
                <a:spcPts val="0"/>
              </a:spcAft>
              <a:buClr>
                <a:schemeClr val="dk1"/>
              </a:buClr>
              <a:buSzPts val="1100"/>
              <a:buFont typeface="Arial"/>
              <a:buNone/>
            </a:pPr>
            <a:r>
              <a:t/>
            </a:r>
            <a:endParaRPr b="1" sz="2000">
              <a:highlight>
                <a:schemeClr val="lt1"/>
              </a:highlight>
            </a:endParaRPr>
          </a:p>
          <a:p>
            <a:pPr indent="0" lvl="0" marL="0" rtl="0" algn="ctr">
              <a:lnSpc>
                <a:spcPct val="115000"/>
              </a:lnSpc>
              <a:spcBef>
                <a:spcPts val="1600"/>
              </a:spcBef>
              <a:spcAft>
                <a:spcPts val="0"/>
              </a:spcAft>
              <a:buClr>
                <a:schemeClr val="dk1"/>
              </a:buClr>
              <a:buSzPts val="1100"/>
              <a:buFont typeface="Arial"/>
              <a:buNone/>
            </a:pPr>
            <a:r>
              <a:rPr b="1" lang="en" sz="2000">
                <a:highlight>
                  <a:schemeClr val="lt1"/>
                </a:highlight>
              </a:rPr>
              <a:t>School Board Candidate Forum</a:t>
            </a:r>
            <a:endParaRPr b="1" sz="2000">
              <a:highlight>
                <a:schemeClr val="lt1"/>
              </a:highlight>
            </a:endParaRPr>
          </a:p>
          <a:p>
            <a:pPr indent="0" lvl="0" marL="0" rtl="0" algn="ctr">
              <a:lnSpc>
                <a:spcPct val="150000"/>
              </a:lnSpc>
              <a:spcBef>
                <a:spcPts val="1600"/>
              </a:spcBef>
              <a:spcAft>
                <a:spcPts val="0"/>
              </a:spcAft>
              <a:buClr>
                <a:schemeClr val="dk1"/>
              </a:buClr>
              <a:buSzPts val="1100"/>
              <a:buFont typeface="Arial"/>
              <a:buNone/>
            </a:pPr>
            <a:r>
              <a:t/>
            </a:r>
            <a:endParaRPr b="1" sz="2000">
              <a:highlight>
                <a:srgbClr val="FFFFFF"/>
              </a:highlight>
            </a:endParaRPr>
          </a:p>
          <a:p>
            <a:pPr indent="0" lvl="0" marL="0" rtl="0" algn="ctr">
              <a:spcBef>
                <a:spcPts val="0"/>
              </a:spcBef>
              <a:spcAft>
                <a:spcPts val="0"/>
              </a:spcAft>
              <a:buNone/>
            </a:pPr>
            <a:r>
              <a:t/>
            </a:r>
            <a:endParaRPr b="1" sz="2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1"/>
          <p:cNvSpPr txBox="1"/>
          <p:nvPr>
            <p:ph type="ctrTitle"/>
          </p:nvPr>
        </p:nvSpPr>
        <p:spPr>
          <a:xfrm>
            <a:off x="2515600" y="1444250"/>
            <a:ext cx="3583800" cy="218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500">
                <a:highlight>
                  <a:srgbClr val="FFFFFF"/>
                </a:highlight>
              </a:rPr>
              <a:t>Dues Discussion &amp; Vote</a:t>
            </a:r>
            <a:endParaRPr b="1" sz="2500">
              <a:highlight>
                <a:srgbClr val="FFFFFF"/>
              </a:highlight>
            </a:endParaRPr>
          </a:p>
          <a:p>
            <a:pPr indent="0" lvl="0" marL="0" rtl="0" algn="ctr">
              <a:spcBef>
                <a:spcPts val="0"/>
              </a:spcBef>
              <a:spcAft>
                <a:spcPts val="0"/>
              </a:spcAft>
              <a:buNone/>
            </a:pPr>
            <a:r>
              <a:t/>
            </a:r>
            <a:endParaRPr b="1" sz="2000">
              <a:highlight>
                <a:srgbClr val="FFFFFF"/>
              </a:highlight>
            </a:endParaRPr>
          </a:p>
          <a:p>
            <a:pPr indent="0" lvl="0" marL="0" rtl="0" algn="ctr">
              <a:spcBef>
                <a:spcPts val="0"/>
              </a:spcBef>
              <a:spcAft>
                <a:spcPts val="0"/>
              </a:spcAft>
              <a:buNone/>
            </a:pPr>
            <a:r>
              <a:t/>
            </a:r>
            <a:endParaRPr b="1" sz="2000">
              <a:highlight>
                <a:srgbClr val="FFFFFF"/>
              </a:highlight>
            </a:endParaRPr>
          </a:p>
          <a:p>
            <a:pPr indent="0" lvl="0" marL="0" rtl="0" algn="ctr">
              <a:spcBef>
                <a:spcPts val="0"/>
              </a:spcBef>
              <a:spcAft>
                <a:spcPts val="0"/>
              </a:spcAft>
              <a:buNone/>
            </a:pPr>
            <a:r>
              <a:t/>
            </a:r>
            <a:endParaRPr b="1" sz="2000">
              <a:highlight>
                <a:srgbClr val="FFFFFF"/>
              </a:high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2"/>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Dues Discussion &amp; Vote</a:t>
            </a:r>
            <a:endParaRPr/>
          </a:p>
        </p:txBody>
      </p:sp>
      <p:sp>
        <p:nvSpPr>
          <p:cNvPr id="361" name="Google Shape;361;p52"/>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25 total votes</a:t>
            </a:r>
            <a:endParaRPr sz="1400"/>
          </a:p>
          <a:p>
            <a:pPr indent="-317500" lvl="0" marL="457200" rtl="0" algn="l">
              <a:spcBef>
                <a:spcPts val="0"/>
              </a:spcBef>
              <a:spcAft>
                <a:spcPts val="0"/>
              </a:spcAft>
              <a:buSzPts val="1400"/>
              <a:buChar char="●"/>
            </a:pPr>
            <a:r>
              <a:rPr lang="en" sz="1400"/>
              <a:t>Majority - Keep dues at $10 (64%; 16/25 votes)</a:t>
            </a:r>
            <a:endParaRPr sz="1400"/>
          </a:p>
          <a:p>
            <a:pPr indent="-317500" lvl="0" marL="457200" rtl="0" algn="l">
              <a:spcBef>
                <a:spcPts val="0"/>
              </a:spcBef>
              <a:spcAft>
                <a:spcPts val="0"/>
              </a:spcAft>
              <a:buSzPts val="1400"/>
              <a:buChar char="●"/>
            </a:pPr>
            <a:r>
              <a:rPr lang="en" sz="1400"/>
              <a:t>2nd - Waive dues (20%; 5/25 votes)</a:t>
            </a:r>
            <a:endParaRPr sz="1400"/>
          </a:p>
          <a:p>
            <a:pPr indent="-317500" lvl="0" marL="457200" rtl="0" algn="l">
              <a:spcBef>
                <a:spcPts val="0"/>
              </a:spcBef>
              <a:spcAft>
                <a:spcPts val="0"/>
              </a:spcAft>
              <a:buSzPts val="1400"/>
              <a:buChar char="●"/>
            </a:pPr>
            <a:r>
              <a:rPr lang="en" sz="1400"/>
              <a:t>All other options = 4%; 1/25 votes</a:t>
            </a:r>
            <a:endParaRPr sz="1400"/>
          </a:p>
          <a:p>
            <a:pPr indent="0" lvl="0" marL="0" rtl="0" algn="l">
              <a:spcBef>
                <a:spcPts val="1600"/>
              </a:spcBef>
              <a:spcAft>
                <a:spcPts val="0"/>
              </a:spcAft>
              <a:buNone/>
            </a:pPr>
            <a:r>
              <a:rPr lang="en" sz="1400"/>
              <a:t>Additional Feedback: </a:t>
            </a:r>
            <a:endParaRPr sz="1400"/>
          </a:p>
          <a:p>
            <a:pPr indent="-317500" lvl="0" marL="457200" rtl="0" algn="l">
              <a:spcBef>
                <a:spcPts val="1600"/>
              </a:spcBef>
              <a:spcAft>
                <a:spcPts val="0"/>
              </a:spcAft>
              <a:buSzPts val="1400"/>
              <a:buChar char="●"/>
            </a:pPr>
            <a:r>
              <a:rPr lang="en" sz="1400"/>
              <a:t>Dues help incentivize attendance.</a:t>
            </a:r>
            <a:endParaRPr sz="1400"/>
          </a:p>
          <a:p>
            <a:pPr indent="-317500" lvl="0" marL="457200" rtl="0" algn="l">
              <a:spcBef>
                <a:spcPts val="0"/>
              </a:spcBef>
              <a:spcAft>
                <a:spcPts val="0"/>
              </a:spcAft>
              <a:buSzPts val="1400"/>
              <a:buChar char="●"/>
            </a:pPr>
            <a:r>
              <a:rPr lang="en" sz="1400"/>
              <a:t>Dues can hinder attendance.</a:t>
            </a:r>
            <a:endParaRPr sz="1400"/>
          </a:p>
          <a:p>
            <a:pPr indent="-317500" lvl="0" marL="457200" rtl="0" algn="l">
              <a:spcBef>
                <a:spcPts val="0"/>
              </a:spcBef>
              <a:spcAft>
                <a:spcPts val="0"/>
              </a:spcAft>
              <a:buSzPts val="1400"/>
              <a:buChar char="●"/>
            </a:pPr>
            <a:r>
              <a:rPr lang="en" sz="1400"/>
              <a:t>Dues gatekeep voting - good or bad?</a:t>
            </a:r>
            <a:endParaRPr sz="1400"/>
          </a:p>
          <a:p>
            <a:pPr indent="-317500" lvl="0" marL="457200" rtl="0" algn="l">
              <a:spcBef>
                <a:spcPts val="0"/>
              </a:spcBef>
              <a:spcAft>
                <a:spcPts val="0"/>
              </a:spcAft>
              <a:buSzPts val="1400"/>
              <a:buChar char="●"/>
            </a:pPr>
            <a:r>
              <a:rPr lang="en" sz="1400"/>
              <a:t>Dues do not prevent us from fundraising.</a:t>
            </a:r>
            <a:endParaRPr sz="1400"/>
          </a:p>
        </p:txBody>
      </p:sp>
      <p:pic>
        <p:nvPicPr>
          <p:cNvPr id="362" name="Google Shape;362;p52"/>
          <p:cNvPicPr preferRelativeResize="0"/>
          <p:nvPr/>
        </p:nvPicPr>
        <p:blipFill>
          <a:blip r:embed="rId3">
            <a:alphaModFix/>
          </a:blip>
          <a:stretch>
            <a:fillRect/>
          </a:stretch>
        </p:blipFill>
        <p:spPr>
          <a:xfrm>
            <a:off x="4867425" y="377263"/>
            <a:ext cx="3964876" cy="43889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6"/>
          <p:cNvSpPr txBox="1"/>
          <p:nvPr>
            <p:ph type="title"/>
          </p:nvPr>
        </p:nvSpPr>
        <p:spPr>
          <a:xfrm>
            <a:off x="311700" y="148000"/>
            <a:ext cx="8520600" cy="153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Motion to Approve </a:t>
            </a:r>
            <a:endParaRPr/>
          </a:p>
          <a:p>
            <a:pPr indent="0" lvl="0" marL="0" rtl="0" algn="ctr">
              <a:spcBef>
                <a:spcPts val="0"/>
              </a:spcBef>
              <a:spcAft>
                <a:spcPts val="0"/>
              </a:spcAft>
              <a:buNone/>
            </a:pPr>
            <a:r>
              <a:rPr lang="en"/>
              <a:t>Minutes</a:t>
            </a:r>
            <a:endParaRPr/>
          </a:p>
        </p:txBody>
      </p:sp>
      <p:sp>
        <p:nvSpPr>
          <p:cNvPr id="191" name="Google Shape;191;p26"/>
          <p:cNvSpPr txBox="1"/>
          <p:nvPr/>
        </p:nvSpPr>
        <p:spPr>
          <a:xfrm>
            <a:off x="503825" y="1681900"/>
            <a:ext cx="8038500" cy="19086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Clr>
                <a:schemeClr val="dk1"/>
              </a:buClr>
              <a:buSzPts val="1600"/>
              <a:buFont typeface="Open Sans"/>
              <a:buChar char="●"/>
            </a:pPr>
            <a:r>
              <a:rPr lang="en" sz="1600">
                <a:solidFill>
                  <a:schemeClr val="dk1"/>
                </a:solidFill>
                <a:latin typeface="Open Sans"/>
                <a:ea typeface="Open Sans"/>
                <a:cs typeface="Open Sans"/>
                <a:sym typeface="Open Sans"/>
              </a:rPr>
              <a:t>I</a:t>
            </a:r>
            <a:r>
              <a:rPr lang="en" sz="1600">
                <a:solidFill>
                  <a:schemeClr val="dk1"/>
                </a:solidFill>
                <a:latin typeface="Open Sans"/>
                <a:ea typeface="Open Sans"/>
                <a:cs typeface="Open Sans"/>
                <a:sym typeface="Open Sans"/>
              </a:rPr>
              <a:t> move to approve the May minutes as posted on the NCPCA website and provided to members before this meeting.</a:t>
            </a:r>
            <a:endParaRPr sz="1600">
              <a:latin typeface="Open Sans"/>
              <a:ea typeface="Open Sans"/>
              <a:cs typeface="Open Sans"/>
              <a:sym typeface="Open Sans"/>
            </a:endParaRPr>
          </a:p>
          <a:p>
            <a:pPr indent="0" lvl="0" marL="457200" rtl="0" algn="l">
              <a:lnSpc>
                <a:spcPct val="150000"/>
              </a:lnSpc>
              <a:spcBef>
                <a:spcPts val="0"/>
              </a:spcBef>
              <a:spcAft>
                <a:spcPts val="0"/>
              </a:spcAft>
              <a:buNone/>
            </a:pPr>
            <a:r>
              <a:t/>
            </a:r>
            <a:endParaRPr sz="1600">
              <a:solidFill>
                <a:schemeClr val="dk1"/>
              </a:solidFill>
              <a:latin typeface="Open Sans"/>
              <a:ea typeface="Open Sans"/>
              <a:cs typeface="Open Sans"/>
              <a:sym typeface="Open Sans"/>
            </a:endParaRPr>
          </a:p>
          <a:p>
            <a:pPr indent="0" lvl="0" marL="457200" rtl="0" algn="l">
              <a:lnSpc>
                <a:spcPct val="150000"/>
              </a:lnSpc>
              <a:spcBef>
                <a:spcPts val="0"/>
              </a:spcBef>
              <a:spcAft>
                <a:spcPts val="0"/>
              </a:spcAft>
              <a:buClr>
                <a:schemeClr val="dk1"/>
              </a:buClr>
              <a:buSzPts val="1100"/>
              <a:buFont typeface="Arial"/>
              <a:buNone/>
            </a:pPr>
            <a:r>
              <a:t/>
            </a:r>
            <a:endParaRPr sz="1600">
              <a:solidFill>
                <a:schemeClr val="dk1"/>
              </a:solidFill>
              <a:latin typeface="Open Sans"/>
              <a:ea typeface="Open Sans"/>
              <a:cs typeface="Open Sans"/>
              <a:sym typeface="Open Sans"/>
            </a:endParaRPr>
          </a:p>
          <a:p>
            <a:pPr indent="0" lvl="0" marL="457200" rtl="0" algn="l">
              <a:lnSpc>
                <a:spcPct val="150000"/>
              </a:lnSpc>
              <a:spcBef>
                <a:spcPts val="0"/>
              </a:spcBef>
              <a:spcAft>
                <a:spcPts val="0"/>
              </a:spcAft>
              <a:buNone/>
            </a:pPr>
            <a:r>
              <a:t/>
            </a:r>
            <a:endParaRPr sz="1600">
              <a:solidFill>
                <a:schemeClr val="dk1"/>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3"/>
          <p:cNvSpPr txBox="1"/>
          <p:nvPr>
            <p:ph type="ctrTitle"/>
          </p:nvPr>
        </p:nvSpPr>
        <p:spPr>
          <a:xfrm>
            <a:off x="2515600" y="1444250"/>
            <a:ext cx="3583800" cy="2185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500">
                <a:highlight>
                  <a:srgbClr val="FFFFFF"/>
                </a:highlight>
              </a:rPr>
              <a:t>Nominations and Committee Position Vote</a:t>
            </a:r>
            <a:endParaRPr b="1" sz="2500">
              <a:highlight>
                <a:srgbClr val="FFFFFF"/>
              </a:highlight>
            </a:endParaRPr>
          </a:p>
          <a:p>
            <a:pPr indent="0" lvl="0" marL="0" rtl="0" algn="ctr">
              <a:spcBef>
                <a:spcPts val="0"/>
              </a:spcBef>
              <a:spcAft>
                <a:spcPts val="0"/>
              </a:spcAft>
              <a:buNone/>
            </a:pPr>
            <a:r>
              <a:t/>
            </a:r>
            <a:endParaRPr b="1" sz="2000">
              <a:highlight>
                <a:srgbClr val="FFFFFF"/>
              </a:highlight>
            </a:endParaRPr>
          </a:p>
          <a:p>
            <a:pPr indent="0" lvl="0" marL="0" rtl="0" algn="ctr">
              <a:spcBef>
                <a:spcPts val="0"/>
              </a:spcBef>
              <a:spcAft>
                <a:spcPts val="0"/>
              </a:spcAft>
              <a:buNone/>
            </a:pPr>
            <a:r>
              <a:t/>
            </a:r>
            <a:endParaRPr b="1" sz="2000">
              <a:highlight>
                <a:srgbClr val="FFFFFF"/>
              </a:highlight>
            </a:endParaRPr>
          </a:p>
          <a:p>
            <a:pPr indent="0" lvl="0" marL="0" rtl="0" algn="ctr">
              <a:spcBef>
                <a:spcPts val="0"/>
              </a:spcBef>
              <a:spcAft>
                <a:spcPts val="0"/>
              </a:spcAft>
              <a:buNone/>
            </a:pPr>
            <a:r>
              <a:t/>
            </a:r>
            <a:endParaRPr b="1" sz="2000">
              <a:highlight>
                <a:srgbClr val="FFFFFF"/>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4"/>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Nominations and Committee Position Vote</a:t>
            </a:r>
            <a:endParaRPr/>
          </a:p>
        </p:txBody>
      </p:sp>
      <p:sp>
        <p:nvSpPr>
          <p:cNvPr id="373" name="Google Shape;373;p54"/>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All positions will need to be voted back in for the 2026 - 2027 NCPCA session. All positions are open for new nominations; includes existing board members interested in new roles.</a:t>
            </a:r>
            <a:endParaRPr/>
          </a:p>
          <a:p>
            <a:pPr indent="-342900" lvl="0" marL="457200" rtl="0" algn="l">
              <a:spcBef>
                <a:spcPts val="0"/>
              </a:spcBef>
              <a:spcAft>
                <a:spcPts val="0"/>
              </a:spcAft>
              <a:buSzPts val="1800"/>
              <a:buChar char="●"/>
            </a:pPr>
            <a:r>
              <a:rPr lang="en"/>
              <a:t>Multiple </a:t>
            </a:r>
            <a:r>
              <a:rPr lang="en"/>
              <a:t>communications sent out asking for new nominees.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5"/>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Events Coordinator Nomination</a:t>
            </a:r>
            <a:endParaRPr/>
          </a:p>
        </p:txBody>
      </p:sp>
      <p:sp>
        <p:nvSpPr>
          <p:cNvPr id="379" name="Google Shape;379;p55"/>
          <p:cNvSpPr txBox="1"/>
          <p:nvPr>
            <p:ph idx="1" type="body"/>
          </p:nvPr>
        </p:nvSpPr>
        <p:spPr>
          <a:xfrm>
            <a:off x="0" y="1104863"/>
            <a:ext cx="6227100" cy="3354000"/>
          </a:xfrm>
          <a:prstGeom prst="rect">
            <a:avLst/>
          </a:prstGeom>
        </p:spPr>
        <p:txBody>
          <a:bodyPr anchorCtr="0" anchor="t" bIns="91425" lIns="91425" spcFirstLastPara="1" rIns="91425" wrap="square" tIns="91425">
            <a:noAutofit/>
          </a:bodyPr>
          <a:lstStyle/>
          <a:p>
            <a:pPr indent="0" lvl="0" marL="457200" rtl="0" algn="l">
              <a:spcBef>
                <a:spcPts val="0"/>
              </a:spcBef>
              <a:spcAft>
                <a:spcPts val="1600"/>
              </a:spcAft>
              <a:buNone/>
            </a:pPr>
            <a:r>
              <a:rPr lang="en" sz="1400">
                <a:solidFill>
                  <a:srgbClr val="222222"/>
                </a:solidFill>
                <a:highlight>
                  <a:srgbClr val="FFFFFF"/>
                </a:highlight>
                <a:latin typeface="Arial"/>
                <a:ea typeface="Arial"/>
                <a:cs typeface="Arial"/>
                <a:sym typeface="Arial"/>
              </a:rPr>
              <a:t>My name is Mariam I. Kamel. I am 21 years old and studying Public Policy and Media Studies. I am a North College Park (Daniels Park) resident of two years and a Muslim immigrant. My family and I moved to College Park because of the vibrant Muslim community at Dar Us Salaam, right in the heart of the city, and I will soon be transferring to the University of Maryland, College Park. I currently serve as the District 21 representative on the Central Committee, which includes North College Park, and I previously worked with PGCPS as a Youth Activity Coordinator. I also volunteer with multiple Prince George’s County coalitions and am helping facilitate the initiative to create a Youth Advisory Board with the College Park government. I have fallen in love with North College Park and am passionate about being involved in my community, bringing fresh and creative ideas to the table, and helping build a stronger sense of connection so neighbors can come together and truly know one another.</a:t>
            </a:r>
            <a:endParaRPr sz="1400"/>
          </a:p>
        </p:txBody>
      </p:sp>
      <p:pic>
        <p:nvPicPr>
          <p:cNvPr id="380" name="Google Shape;380;p55"/>
          <p:cNvPicPr preferRelativeResize="0"/>
          <p:nvPr/>
        </p:nvPicPr>
        <p:blipFill>
          <a:blip r:embed="rId3">
            <a:alphaModFix/>
          </a:blip>
          <a:stretch>
            <a:fillRect/>
          </a:stretch>
        </p:blipFill>
        <p:spPr>
          <a:xfrm>
            <a:off x="6538727" y="743125"/>
            <a:ext cx="2293574" cy="40774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4" name="Shape 384"/>
        <p:cNvGrpSpPr/>
        <p:nvPr/>
      </p:nvGrpSpPr>
      <p:grpSpPr>
        <a:xfrm>
          <a:off x="0" y="0"/>
          <a:ext cx="0" cy="0"/>
          <a:chOff x="0" y="0"/>
          <a:chExt cx="0" cy="0"/>
        </a:xfrm>
      </p:grpSpPr>
      <p:sp>
        <p:nvSpPr>
          <p:cNvPr id="385" name="Google Shape;385;p56"/>
          <p:cNvSpPr txBox="1"/>
          <p:nvPr>
            <p:ph idx="1" type="body"/>
          </p:nvPr>
        </p:nvSpPr>
        <p:spPr>
          <a:xfrm>
            <a:off x="332250" y="218850"/>
            <a:ext cx="8479500" cy="47058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lang="en" sz="2400"/>
              <a:t>Motion</a:t>
            </a:r>
            <a:endParaRPr sz="2400"/>
          </a:p>
          <a:p>
            <a:pPr indent="0" lvl="0" marL="457200" rtl="0" algn="l">
              <a:spcBef>
                <a:spcPts val="1600"/>
              </a:spcBef>
              <a:spcAft>
                <a:spcPts val="0"/>
              </a:spcAft>
              <a:buClr>
                <a:schemeClr val="dk1"/>
              </a:buClr>
              <a:buSzPts val="1100"/>
              <a:buFont typeface="Arial"/>
              <a:buNone/>
            </a:pPr>
            <a:r>
              <a:t/>
            </a:r>
            <a:endParaRPr/>
          </a:p>
          <a:p>
            <a:pPr indent="0" lvl="0" marL="457200" rtl="0" algn="l">
              <a:spcBef>
                <a:spcPts val="1600"/>
              </a:spcBef>
              <a:spcAft>
                <a:spcPts val="0"/>
              </a:spcAft>
              <a:buClr>
                <a:schemeClr val="dk1"/>
              </a:buClr>
              <a:buSzPts val="1100"/>
              <a:buFont typeface="Arial"/>
              <a:buNone/>
            </a:pPr>
            <a:r>
              <a:t/>
            </a:r>
            <a:endParaRPr/>
          </a:p>
          <a:p>
            <a:pPr indent="0" lvl="0" marL="457200" rtl="0" algn="l">
              <a:spcBef>
                <a:spcPts val="1600"/>
              </a:spcBef>
              <a:spcAft>
                <a:spcPts val="0"/>
              </a:spcAft>
              <a:buClr>
                <a:schemeClr val="dk1"/>
              </a:buClr>
              <a:buSzPts val="1100"/>
              <a:buFont typeface="Arial"/>
              <a:buNone/>
            </a:pPr>
            <a:r>
              <a:rPr lang="en"/>
              <a:t>I move that </a:t>
            </a:r>
            <a:r>
              <a:rPr lang="en"/>
              <a:t>. . .</a:t>
            </a:r>
            <a:endParaRPr/>
          </a:p>
          <a:p>
            <a:pPr indent="0" lvl="0" marL="457200" rtl="0" algn="l">
              <a:spcBef>
                <a:spcPts val="1600"/>
              </a:spcBef>
              <a:spcAft>
                <a:spcPts val="0"/>
              </a:spcAft>
              <a:buClr>
                <a:schemeClr val="dk1"/>
              </a:buClr>
              <a:buSzPts val="1100"/>
              <a:buFont typeface="Arial"/>
              <a:buNone/>
            </a:pPr>
            <a:r>
              <a:t/>
            </a:r>
            <a:endParaRPr/>
          </a:p>
          <a:p>
            <a:pPr indent="0" lvl="0" marL="457200" rtl="0" algn="ctr">
              <a:spcBef>
                <a:spcPts val="1600"/>
              </a:spcBef>
              <a:spcAft>
                <a:spcPts val="0"/>
              </a:spcAft>
              <a:buNone/>
            </a:pPr>
            <a:r>
              <a:t/>
            </a:r>
            <a:endParaRPr sz="2400"/>
          </a:p>
          <a:p>
            <a:pPr indent="0" lvl="0" marL="457200" rtl="0" algn="l">
              <a:spcBef>
                <a:spcPts val="1600"/>
              </a:spcBef>
              <a:spcAft>
                <a:spcPts val="0"/>
              </a:spcAft>
              <a:buNone/>
            </a:pPr>
            <a:r>
              <a:t/>
            </a:r>
            <a:endParaRPr sz="1700"/>
          </a:p>
          <a:p>
            <a:pPr indent="0" lvl="0" marL="0" rtl="0" algn="l">
              <a:spcBef>
                <a:spcPts val="1600"/>
              </a:spcBef>
              <a:spcAft>
                <a:spcPts val="160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7"/>
          <p:cNvSpPr txBox="1"/>
          <p:nvPr>
            <p:ph type="title"/>
          </p:nvPr>
        </p:nvSpPr>
        <p:spPr>
          <a:xfrm>
            <a:off x="773700" y="1806450"/>
            <a:ext cx="7596600" cy="153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Unscheduled Motions and Announcements</a:t>
            </a:r>
            <a:endParaRPr/>
          </a:p>
          <a:p>
            <a:pPr indent="0" lvl="0" marL="0" rtl="0" algn="ctr">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8"/>
          <p:cNvSpPr txBox="1"/>
          <p:nvPr>
            <p:ph idx="4294967295" type="title"/>
          </p:nvPr>
        </p:nvSpPr>
        <p:spPr>
          <a:xfrm>
            <a:off x="311700" y="546000"/>
            <a:ext cx="8520600" cy="107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2"/>
                </a:solidFill>
              </a:rPr>
              <a:t>Our Next Meeting: September 10, 2026</a:t>
            </a:r>
            <a:endParaRPr>
              <a:solidFill>
                <a:schemeClr val="lt2"/>
              </a:solidFill>
            </a:endParaRPr>
          </a:p>
        </p:txBody>
      </p:sp>
      <p:sp>
        <p:nvSpPr>
          <p:cNvPr id="396" name="Google Shape;396;p58"/>
          <p:cNvSpPr txBox="1"/>
          <p:nvPr>
            <p:ph idx="4294967295" type="body"/>
          </p:nvPr>
        </p:nvSpPr>
        <p:spPr>
          <a:xfrm>
            <a:off x="311700" y="1740096"/>
            <a:ext cx="8520600" cy="543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 and</a:t>
            </a:r>
            <a:r>
              <a:rPr lang="en"/>
              <a:t> we’re so excited to see you </a:t>
            </a:r>
            <a:r>
              <a:rPr lang="en"/>
              <a:t>then</a:t>
            </a:r>
            <a:r>
              <a:rPr lang="en"/>
              <a:t>! </a:t>
            </a:r>
            <a:endParaRPr/>
          </a:p>
        </p:txBody>
      </p:sp>
      <p:pic>
        <p:nvPicPr>
          <p:cNvPr descr="Hands forming the shape of a heart around he sun at sunset" id="397" name="Google Shape;397;p58"/>
          <p:cNvPicPr preferRelativeResize="0"/>
          <p:nvPr/>
        </p:nvPicPr>
        <p:blipFill rotWithShape="1">
          <a:blip r:embed="rId3">
            <a:alphaModFix/>
          </a:blip>
          <a:srcRect b="0" l="8009" r="18043" t="16576"/>
          <a:stretch/>
        </p:blipFill>
        <p:spPr>
          <a:xfrm>
            <a:off x="3184201" y="2697675"/>
            <a:ext cx="2775600" cy="20880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7"/>
          <p:cNvSpPr txBox="1"/>
          <p:nvPr>
            <p:ph type="title"/>
          </p:nvPr>
        </p:nvSpPr>
        <p:spPr>
          <a:xfrm>
            <a:off x="311700" y="12107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President Report</a:t>
            </a:r>
            <a:endParaRPr/>
          </a:p>
        </p:txBody>
      </p:sp>
      <p:pic>
        <p:nvPicPr>
          <p:cNvPr id="197" name="Google Shape;197;p27"/>
          <p:cNvPicPr preferRelativeResize="0"/>
          <p:nvPr/>
        </p:nvPicPr>
        <p:blipFill>
          <a:blip r:embed="rId3">
            <a:alphaModFix/>
          </a:blip>
          <a:stretch>
            <a:fillRect/>
          </a:stretch>
        </p:blipFill>
        <p:spPr>
          <a:xfrm>
            <a:off x="5111400" y="555450"/>
            <a:ext cx="4032600" cy="4032600"/>
          </a:xfrm>
          <a:prstGeom prst="rect">
            <a:avLst/>
          </a:prstGeom>
          <a:noFill/>
          <a:ln>
            <a:noFill/>
          </a:ln>
        </p:spPr>
      </p:pic>
      <p:sp>
        <p:nvSpPr>
          <p:cNvPr id="198" name="Google Shape;198;p27"/>
          <p:cNvSpPr txBox="1"/>
          <p:nvPr>
            <p:ph idx="1" type="body"/>
          </p:nvPr>
        </p:nvSpPr>
        <p:spPr>
          <a:xfrm>
            <a:off x="311700" y="952375"/>
            <a:ext cx="5686200" cy="33540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1000"/>
              </a:spcBef>
              <a:spcAft>
                <a:spcPts val="0"/>
              </a:spcAft>
              <a:buSzPts val="1600"/>
              <a:buChar char="●"/>
            </a:pPr>
            <a:r>
              <a:rPr lang="en" sz="1600"/>
              <a:t>NCPCA Coffee Socials - Previous meeting was this past Sunday, June 7th and final for this NCPCA session. </a:t>
            </a:r>
            <a:r>
              <a:rPr lang="en" sz="1600"/>
              <a:t>Next meeting (first for 2026-2027): September 6th. </a:t>
            </a:r>
            <a:endParaRPr sz="1600"/>
          </a:p>
          <a:p>
            <a:pPr indent="-330200" lvl="0" marL="457200" rtl="0" algn="l">
              <a:lnSpc>
                <a:spcPct val="100000"/>
              </a:lnSpc>
              <a:spcBef>
                <a:spcPts val="1600"/>
              </a:spcBef>
              <a:spcAft>
                <a:spcPts val="0"/>
              </a:spcAft>
              <a:buSzPts val="1600"/>
              <a:buChar char="●"/>
            </a:pPr>
            <a:r>
              <a:rPr lang="en" sz="1600"/>
              <a:t>Please send any general </a:t>
            </a:r>
            <a:r>
              <a:rPr lang="en" sz="1600"/>
              <a:t>inquiries</a:t>
            </a:r>
            <a:r>
              <a:rPr lang="en" sz="1600"/>
              <a:t> to </a:t>
            </a:r>
            <a:r>
              <a:rPr lang="en" sz="1600" u="sng">
                <a:solidFill>
                  <a:schemeClr val="hlink"/>
                </a:solidFill>
                <a:hlinkClick r:id="rId4"/>
              </a:rPr>
              <a:t>NCPCivic@gmail.com</a:t>
            </a:r>
            <a:endParaRPr sz="1600"/>
          </a:p>
          <a:p>
            <a:pPr indent="-330200" lvl="0" marL="457200" rtl="0" algn="l">
              <a:lnSpc>
                <a:spcPct val="100000"/>
              </a:lnSpc>
              <a:spcBef>
                <a:spcPts val="1600"/>
              </a:spcBef>
              <a:spcAft>
                <a:spcPts val="0"/>
              </a:spcAft>
              <a:buSzPts val="1600"/>
              <a:buChar char="●"/>
            </a:pPr>
            <a:r>
              <a:rPr lang="en" sz="1600"/>
              <a:t>Treasurer succession plan; Development Director onboarding. Potential Events Coordinator onboarding.</a:t>
            </a:r>
            <a:endParaRPr b="1" sz="1600"/>
          </a:p>
          <a:p>
            <a:pPr indent="0" lvl="0" marL="914400" rtl="0" algn="l">
              <a:lnSpc>
                <a:spcPct val="100000"/>
              </a:lnSpc>
              <a:spcBef>
                <a:spcPts val="1600"/>
              </a:spcBef>
              <a:spcAft>
                <a:spcPts val="0"/>
              </a:spcAft>
              <a:buNone/>
            </a:pPr>
            <a:r>
              <a:t/>
            </a:r>
            <a:endParaRPr sz="1600"/>
          </a:p>
          <a:p>
            <a:pPr indent="0" lvl="0" marL="914400" rtl="0" algn="l">
              <a:lnSpc>
                <a:spcPct val="100000"/>
              </a:lnSpc>
              <a:spcBef>
                <a:spcPts val="1600"/>
              </a:spcBef>
              <a:spcAft>
                <a:spcPts val="0"/>
              </a:spcAft>
              <a:buNone/>
            </a:pPr>
            <a:r>
              <a:t/>
            </a:r>
            <a:endParaRPr sz="1600"/>
          </a:p>
          <a:p>
            <a:pPr indent="0" lvl="0" marL="914400" rtl="0" algn="l">
              <a:lnSpc>
                <a:spcPct val="100000"/>
              </a:lnSpc>
              <a:spcBef>
                <a:spcPts val="1600"/>
              </a:spcBef>
              <a:spcAft>
                <a:spcPts val="0"/>
              </a:spcAft>
              <a:buNone/>
            </a:pPr>
            <a:r>
              <a:t/>
            </a:r>
            <a:endParaRPr sz="1600"/>
          </a:p>
          <a:p>
            <a:pPr indent="0" lvl="0" marL="914400" rtl="0" algn="l">
              <a:lnSpc>
                <a:spcPct val="100000"/>
              </a:lnSpc>
              <a:spcBef>
                <a:spcPts val="1600"/>
              </a:spcBef>
              <a:spcAft>
                <a:spcPts val="0"/>
              </a:spcAft>
              <a:buNone/>
            </a:pPr>
            <a:r>
              <a:t/>
            </a:r>
            <a:endParaRPr sz="1400"/>
          </a:p>
          <a:p>
            <a:pPr indent="0" lvl="0" marL="0" rtl="0" algn="l">
              <a:lnSpc>
                <a:spcPct val="100000"/>
              </a:lnSpc>
              <a:spcBef>
                <a:spcPts val="1600"/>
              </a:spcBef>
              <a:spcAft>
                <a:spcPts val="0"/>
              </a:spcAft>
              <a:buNone/>
            </a:pPr>
            <a:r>
              <a:t/>
            </a:r>
            <a:endParaRPr sz="1600"/>
          </a:p>
          <a:p>
            <a:pPr indent="0" lvl="0" marL="457200" rtl="0" algn="l">
              <a:lnSpc>
                <a:spcPct val="100000"/>
              </a:lnSpc>
              <a:spcBef>
                <a:spcPts val="1600"/>
              </a:spcBef>
              <a:spcAft>
                <a:spcPts val="0"/>
              </a:spcAft>
              <a:buNone/>
            </a:pPr>
            <a:r>
              <a:t/>
            </a:r>
            <a:endParaRPr sz="1600"/>
          </a:p>
          <a:p>
            <a:pPr indent="0" lvl="0" marL="0" rtl="0" algn="l">
              <a:spcBef>
                <a:spcPts val="160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8"/>
          <p:cNvSpPr txBox="1"/>
          <p:nvPr>
            <p:ph idx="1" type="body"/>
          </p:nvPr>
        </p:nvSpPr>
        <p:spPr>
          <a:xfrm>
            <a:off x="311700" y="1189000"/>
            <a:ext cx="4542600" cy="335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900">
                <a:solidFill>
                  <a:srgbClr val="202124"/>
                </a:solidFill>
                <a:highlight>
                  <a:schemeClr val="lt1"/>
                </a:highlight>
                <a:latin typeface="Roboto"/>
                <a:ea typeface="Roboto"/>
                <a:cs typeface="Roboto"/>
                <a:sym typeface="Roboto"/>
              </a:rPr>
              <a:t>Veterans Memorial Committee</a:t>
            </a:r>
            <a:endParaRPr sz="1600">
              <a:solidFill>
                <a:srgbClr val="202124"/>
              </a:solidFill>
              <a:highlight>
                <a:schemeClr val="lt1"/>
              </a:highlight>
              <a:latin typeface="Roboto"/>
              <a:ea typeface="Roboto"/>
              <a:cs typeface="Roboto"/>
              <a:sym typeface="Roboto"/>
            </a:endParaRPr>
          </a:p>
          <a:p>
            <a:pPr indent="-317500" lvl="0" marL="457200" rtl="0" algn="l">
              <a:lnSpc>
                <a:spcPct val="100000"/>
              </a:lnSpc>
              <a:spcBef>
                <a:spcPts val="1600"/>
              </a:spcBef>
              <a:spcAft>
                <a:spcPts val="0"/>
              </a:spcAft>
              <a:buClr>
                <a:srgbClr val="202124"/>
              </a:buClr>
              <a:buSzPts val="1400"/>
              <a:buFont typeface="Roboto"/>
              <a:buChar char="●"/>
            </a:pPr>
            <a:r>
              <a:rPr lang="en" sz="1400">
                <a:solidFill>
                  <a:srgbClr val="202124"/>
                </a:solidFill>
                <a:highlight>
                  <a:schemeClr val="lt1"/>
                </a:highlight>
                <a:latin typeface="Roboto"/>
                <a:ea typeface="Roboto"/>
                <a:cs typeface="Roboto"/>
                <a:sym typeface="Roboto"/>
              </a:rPr>
              <a:t>Advises and assists the City to ensure that the Veterans Memorial is used and </a:t>
            </a:r>
            <a:r>
              <a:rPr lang="en" sz="1400">
                <a:solidFill>
                  <a:srgbClr val="202124"/>
                </a:solidFill>
                <a:highlight>
                  <a:schemeClr val="lt1"/>
                </a:highlight>
                <a:latin typeface="Roboto"/>
                <a:ea typeface="Roboto"/>
                <a:cs typeface="Roboto"/>
                <a:sym typeface="Roboto"/>
              </a:rPr>
              <a:t>maintained</a:t>
            </a:r>
            <a:r>
              <a:rPr lang="en" sz="1400">
                <a:solidFill>
                  <a:srgbClr val="202124"/>
                </a:solidFill>
                <a:highlight>
                  <a:schemeClr val="lt1"/>
                </a:highlight>
                <a:latin typeface="Roboto"/>
                <a:ea typeface="Roboto"/>
                <a:cs typeface="Roboto"/>
                <a:sym typeface="Roboto"/>
              </a:rPr>
              <a:t> in a manner befitting the service and memory of those who served.</a:t>
            </a:r>
            <a:endParaRPr sz="1400">
              <a:solidFill>
                <a:srgbClr val="202124"/>
              </a:solidFill>
              <a:highlight>
                <a:schemeClr val="lt1"/>
              </a:highlight>
              <a:latin typeface="Roboto"/>
              <a:ea typeface="Roboto"/>
              <a:cs typeface="Roboto"/>
              <a:sym typeface="Roboto"/>
            </a:endParaRPr>
          </a:p>
          <a:p>
            <a:pPr indent="-317500" lvl="0" marL="457200" rtl="0" algn="l">
              <a:lnSpc>
                <a:spcPct val="100000"/>
              </a:lnSpc>
              <a:spcBef>
                <a:spcPts val="0"/>
              </a:spcBef>
              <a:spcAft>
                <a:spcPts val="0"/>
              </a:spcAft>
              <a:buClr>
                <a:srgbClr val="202124"/>
              </a:buClr>
              <a:buSzPts val="1400"/>
              <a:buFont typeface="Roboto"/>
              <a:buChar char="●"/>
            </a:pPr>
            <a:r>
              <a:rPr lang="en" sz="1400">
                <a:solidFill>
                  <a:srgbClr val="202124"/>
                </a:solidFill>
                <a:highlight>
                  <a:schemeClr val="lt1"/>
                </a:highlight>
                <a:latin typeface="Roboto"/>
                <a:ea typeface="Roboto"/>
                <a:cs typeface="Roboto"/>
                <a:sym typeface="Roboto"/>
              </a:rPr>
              <a:t>9-13 members; 3 year term. Meets as needed, especially prior to Memorial and Veterans Days.</a:t>
            </a:r>
            <a:endParaRPr sz="1400">
              <a:solidFill>
                <a:srgbClr val="202124"/>
              </a:solidFill>
              <a:highlight>
                <a:schemeClr val="lt1"/>
              </a:highlight>
              <a:latin typeface="Roboto"/>
              <a:ea typeface="Roboto"/>
              <a:cs typeface="Roboto"/>
              <a:sym typeface="Roboto"/>
            </a:endParaRPr>
          </a:p>
          <a:p>
            <a:pPr indent="-317500" lvl="0" marL="457200" rtl="0" algn="l">
              <a:lnSpc>
                <a:spcPct val="100000"/>
              </a:lnSpc>
              <a:spcBef>
                <a:spcPts val="0"/>
              </a:spcBef>
              <a:spcAft>
                <a:spcPts val="0"/>
              </a:spcAft>
              <a:buClr>
                <a:srgbClr val="202124"/>
              </a:buClr>
              <a:buSzPts val="1400"/>
              <a:buFont typeface="Roboto"/>
              <a:buChar char="●"/>
            </a:pPr>
            <a:r>
              <a:rPr lang="en" sz="1400">
                <a:solidFill>
                  <a:srgbClr val="202124"/>
                </a:solidFill>
                <a:highlight>
                  <a:schemeClr val="lt1"/>
                </a:highlight>
                <a:latin typeface="Roboto"/>
                <a:ea typeface="Roboto"/>
                <a:cs typeface="Roboto"/>
                <a:sym typeface="Roboto"/>
              </a:rPr>
              <a:t>Staff Liaisons: Robert Marsili &amp; Frank Pacifico</a:t>
            </a:r>
            <a:endParaRPr sz="1400">
              <a:solidFill>
                <a:srgbClr val="202124"/>
              </a:solidFill>
              <a:highlight>
                <a:schemeClr val="lt1"/>
              </a:highlight>
              <a:latin typeface="Roboto"/>
              <a:ea typeface="Roboto"/>
              <a:cs typeface="Roboto"/>
              <a:sym typeface="Roboto"/>
            </a:endParaRPr>
          </a:p>
          <a:p>
            <a:pPr indent="0" lvl="0" marL="0" rtl="0" algn="l">
              <a:lnSpc>
                <a:spcPct val="100000"/>
              </a:lnSpc>
              <a:spcBef>
                <a:spcPts val="1600"/>
              </a:spcBef>
              <a:spcAft>
                <a:spcPts val="0"/>
              </a:spcAft>
              <a:buNone/>
            </a:pPr>
            <a:r>
              <a:rPr lang="en" sz="1400">
                <a:solidFill>
                  <a:srgbClr val="202124"/>
                </a:solidFill>
                <a:highlight>
                  <a:schemeClr val="lt1"/>
                </a:highlight>
                <a:latin typeface="Roboto"/>
                <a:ea typeface="Roboto"/>
                <a:cs typeface="Roboto"/>
                <a:sym typeface="Roboto"/>
              </a:rPr>
              <a:t>Email: </a:t>
            </a:r>
            <a:r>
              <a:rPr lang="en" sz="1400" u="sng">
                <a:solidFill>
                  <a:schemeClr val="hlink"/>
                </a:solidFill>
                <a:highlight>
                  <a:schemeClr val="lt1"/>
                </a:highlight>
                <a:latin typeface="Roboto"/>
                <a:ea typeface="Roboto"/>
                <a:cs typeface="Roboto"/>
                <a:sym typeface="Roboto"/>
                <a:hlinkClick r:id="rId3"/>
              </a:rPr>
              <a:t>rmarsili@collegeparkmd.gov</a:t>
            </a:r>
            <a:r>
              <a:rPr lang="en" sz="1400">
                <a:solidFill>
                  <a:srgbClr val="202124"/>
                </a:solidFill>
                <a:highlight>
                  <a:schemeClr val="lt1"/>
                </a:highlight>
                <a:latin typeface="Roboto"/>
                <a:ea typeface="Roboto"/>
                <a:cs typeface="Roboto"/>
                <a:sym typeface="Roboto"/>
              </a:rPr>
              <a:t>; </a:t>
            </a:r>
            <a:r>
              <a:rPr lang="en" sz="1400" u="sng">
                <a:solidFill>
                  <a:schemeClr val="hlink"/>
                </a:solidFill>
                <a:highlight>
                  <a:schemeClr val="lt1"/>
                </a:highlight>
                <a:latin typeface="Roboto"/>
                <a:ea typeface="Roboto"/>
                <a:cs typeface="Roboto"/>
                <a:sym typeface="Roboto"/>
                <a:hlinkClick r:id="rId4"/>
              </a:rPr>
              <a:t>fpacifico@collegeparkmd.gov</a:t>
            </a:r>
            <a:endParaRPr sz="1400">
              <a:solidFill>
                <a:srgbClr val="202124"/>
              </a:solidFill>
              <a:highlight>
                <a:schemeClr val="lt1"/>
              </a:highlight>
              <a:latin typeface="Roboto"/>
              <a:ea typeface="Roboto"/>
              <a:cs typeface="Roboto"/>
              <a:sym typeface="Roboto"/>
            </a:endParaRPr>
          </a:p>
          <a:p>
            <a:pPr indent="0" lvl="0" marL="0" rtl="0" algn="l">
              <a:lnSpc>
                <a:spcPct val="100000"/>
              </a:lnSpc>
              <a:spcBef>
                <a:spcPts val="1600"/>
              </a:spcBef>
              <a:spcAft>
                <a:spcPts val="0"/>
              </a:spcAft>
              <a:buNone/>
            </a:pPr>
            <a:r>
              <a:t/>
            </a:r>
            <a:endParaRPr sz="1400">
              <a:solidFill>
                <a:srgbClr val="202124"/>
              </a:solidFill>
              <a:highlight>
                <a:schemeClr val="lt1"/>
              </a:highlight>
              <a:latin typeface="Roboto"/>
              <a:ea typeface="Roboto"/>
              <a:cs typeface="Roboto"/>
              <a:sym typeface="Roboto"/>
            </a:endParaRPr>
          </a:p>
          <a:p>
            <a:pPr indent="0" lvl="0" marL="0" rtl="0" algn="l">
              <a:lnSpc>
                <a:spcPct val="100000"/>
              </a:lnSpc>
              <a:spcBef>
                <a:spcPts val="1600"/>
              </a:spcBef>
              <a:spcAft>
                <a:spcPts val="0"/>
              </a:spcAft>
              <a:buNone/>
            </a:pPr>
            <a:r>
              <a:t/>
            </a:r>
            <a:endParaRPr sz="1400">
              <a:solidFill>
                <a:srgbClr val="202124"/>
              </a:solidFill>
              <a:highlight>
                <a:schemeClr val="lt1"/>
              </a:highlight>
              <a:latin typeface="Roboto"/>
              <a:ea typeface="Roboto"/>
              <a:cs typeface="Roboto"/>
              <a:sym typeface="Roboto"/>
            </a:endParaRPr>
          </a:p>
          <a:p>
            <a:pPr indent="0" lvl="0" marL="0" rtl="0" algn="l">
              <a:lnSpc>
                <a:spcPct val="100000"/>
              </a:lnSpc>
              <a:spcBef>
                <a:spcPts val="1600"/>
              </a:spcBef>
              <a:spcAft>
                <a:spcPts val="0"/>
              </a:spcAft>
              <a:buNone/>
            </a:pPr>
            <a:r>
              <a:t/>
            </a:r>
            <a:endParaRPr sz="1400">
              <a:solidFill>
                <a:srgbClr val="202124"/>
              </a:solidFill>
              <a:highlight>
                <a:schemeClr val="lt1"/>
              </a:highlight>
              <a:latin typeface="Roboto"/>
              <a:ea typeface="Roboto"/>
              <a:cs typeface="Roboto"/>
              <a:sym typeface="Roboto"/>
            </a:endParaRPr>
          </a:p>
          <a:p>
            <a:pPr indent="0" lvl="0" marL="0" rtl="0" algn="l">
              <a:lnSpc>
                <a:spcPct val="100000"/>
              </a:lnSpc>
              <a:spcBef>
                <a:spcPts val="1600"/>
              </a:spcBef>
              <a:spcAft>
                <a:spcPts val="0"/>
              </a:spcAft>
              <a:buNone/>
            </a:pPr>
            <a:r>
              <a:t/>
            </a:r>
            <a:endParaRPr sz="1150">
              <a:solidFill>
                <a:srgbClr val="292829"/>
              </a:solidFill>
              <a:highlight>
                <a:srgbClr val="FFFFFF"/>
              </a:highlight>
              <a:latin typeface="Montserrat"/>
              <a:ea typeface="Montserrat"/>
              <a:cs typeface="Montserrat"/>
              <a:sym typeface="Montserrat"/>
            </a:endParaRPr>
          </a:p>
          <a:p>
            <a:pPr indent="0" lvl="0" marL="0" rtl="0" algn="l">
              <a:lnSpc>
                <a:spcPct val="100000"/>
              </a:lnSpc>
              <a:spcBef>
                <a:spcPts val="1600"/>
              </a:spcBef>
              <a:spcAft>
                <a:spcPts val="0"/>
              </a:spcAft>
              <a:buNone/>
            </a:pPr>
            <a:r>
              <a:t/>
            </a:r>
            <a:endParaRPr sz="1400">
              <a:solidFill>
                <a:srgbClr val="202124"/>
              </a:solidFill>
              <a:highlight>
                <a:schemeClr val="lt1"/>
              </a:highlight>
              <a:latin typeface="Roboto"/>
              <a:ea typeface="Roboto"/>
              <a:cs typeface="Roboto"/>
              <a:sym typeface="Roboto"/>
            </a:endParaRPr>
          </a:p>
          <a:p>
            <a:pPr indent="0" lvl="0" marL="0" rtl="0" algn="l">
              <a:lnSpc>
                <a:spcPct val="100000"/>
              </a:lnSpc>
              <a:spcBef>
                <a:spcPts val="1600"/>
              </a:spcBef>
              <a:spcAft>
                <a:spcPts val="0"/>
              </a:spcAft>
              <a:buNone/>
            </a:pPr>
            <a:r>
              <a:t/>
            </a:r>
            <a:endParaRPr sz="1400">
              <a:solidFill>
                <a:srgbClr val="202124"/>
              </a:solidFill>
              <a:highlight>
                <a:schemeClr val="lt1"/>
              </a:highlight>
              <a:latin typeface="Roboto"/>
              <a:ea typeface="Roboto"/>
              <a:cs typeface="Roboto"/>
              <a:sym typeface="Roboto"/>
            </a:endParaRPr>
          </a:p>
          <a:p>
            <a:pPr indent="0" lvl="0" marL="0" rtl="0" algn="l">
              <a:lnSpc>
                <a:spcPct val="100000"/>
              </a:lnSpc>
              <a:spcBef>
                <a:spcPts val="1600"/>
              </a:spcBef>
              <a:spcAft>
                <a:spcPts val="0"/>
              </a:spcAft>
              <a:buNone/>
            </a:pPr>
            <a:r>
              <a:t/>
            </a:r>
            <a:endParaRPr sz="1400">
              <a:solidFill>
                <a:srgbClr val="202124"/>
              </a:solidFill>
              <a:highlight>
                <a:schemeClr val="lt1"/>
              </a:highlight>
              <a:latin typeface="Roboto"/>
              <a:ea typeface="Roboto"/>
              <a:cs typeface="Roboto"/>
              <a:sym typeface="Roboto"/>
            </a:endParaRPr>
          </a:p>
          <a:p>
            <a:pPr indent="0" lvl="0" marL="0" rtl="0" algn="l">
              <a:lnSpc>
                <a:spcPct val="100000"/>
              </a:lnSpc>
              <a:spcBef>
                <a:spcPts val="1600"/>
              </a:spcBef>
              <a:spcAft>
                <a:spcPts val="0"/>
              </a:spcAft>
              <a:buNone/>
            </a:pPr>
            <a:r>
              <a:t/>
            </a:r>
            <a:endParaRPr b="1"/>
          </a:p>
          <a:p>
            <a:pPr indent="0" lvl="0" marL="0" rtl="0" algn="l">
              <a:spcBef>
                <a:spcPts val="1600"/>
              </a:spcBef>
              <a:spcAft>
                <a:spcPts val="1600"/>
              </a:spcAft>
              <a:buNone/>
            </a:pPr>
            <a:r>
              <a:t/>
            </a:r>
            <a:endParaRPr b="1"/>
          </a:p>
        </p:txBody>
      </p:sp>
      <p:sp>
        <p:nvSpPr>
          <p:cNvPr id="204" name="Google Shape;204;p28"/>
          <p:cNvSpPr txBox="1"/>
          <p:nvPr>
            <p:ph type="title"/>
          </p:nvPr>
        </p:nvSpPr>
        <p:spPr>
          <a:xfrm>
            <a:off x="311700" y="245325"/>
            <a:ext cx="8520600" cy="109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President Report</a:t>
            </a:r>
            <a:endParaRPr/>
          </a:p>
          <a:p>
            <a:pPr indent="0" lvl="0" marL="0" rtl="0" algn="l">
              <a:spcBef>
                <a:spcPts val="0"/>
              </a:spcBef>
              <a:spcAft>
                <a:spcPts val="0"/>
              </a:spcAft>
              <a:buNone/>
            </a:pPr>
            <a:r>
              <a:rPr b="1" lang="en" sz="2400" u="sng">
                <a:solidFill>
                  <a:srgbClr val="274E13"/>
                </a:solidFill>
              </a:rPr>
              <a:t>C</a:t>
            </a:r>
            <a:r>
              <a:rPr b="1" lang="en" sz="2400" u="sng">
                <a:solidFill>
                  <a:srgbClr val="274E13"/>
                </a:solidFill>
              </a:rPr>
              <a:t>ollege Park Community Corner</a:t>
            </a:r>
            <a:r>
              <a:rPr lang="en">
                <a:solidFill>
                  <a:srgbClr val="274E13"/>
                </a:solidFill>
              </a:rPr>
              <a:t> </a:t>
            </a:r>
            <a:endParaRPr>
              <a:solidFill>
                <a:srgbClr val="274E13"/>
              </a:solidFill>
            </a:endParaRPr>
          </a:p>
        </p:txBody>
      </p:sp>
      <p:pic>
        <p:nvPicPr>
          <p:cNvPr id="205" name="Google Shape;205;p28"/>
          <p:cNvPicPr preferRelativeResize="0"/>
          <p:nvPr/>
        </p:nvPicPr>
        <p:blipFill>
          <a:blip r:embed="rId5">
            <a:alphaModFix/>
          </a:blip>
          <a:stretch>
            <a:fillRect/>
          </a:stretch>
        </p:blipFill>
        <p:spPr>
          <a:xfrm>
            <a:off x="5748116" y="878401"/>
            <a:ext cx="2804501" cy="2804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9"/>
          <p:cNvSpPr txBox="1"/>
          <p:nvPr>
            <p:ph idx="1" type="body"/>
          </p:nvPr>
        </p:nvSpPr>
        <p:spPr>
          <a:xfrm>
            <a:off x="352775" y="1335525"/>
            <a:ext cx="4542600" cy="33540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lang="en" sz="1600"/>
              <a:t>Continue checking your email for NCPCA updates.</a:t>
            </a:r>
            <a:endParaRPr sz="1600"/>
          </a:p>
          <a:p>
            <a:pPr indent="-330200" lvl="0" marL="457200" rtl="0" algn="l">
              <a:lnSpc>
                <a:spcPct val="100000"/>
              </a:lnSpc>
              <a:spcBef>
                <a:spcPts val="0"/>
              </a:spcBef>
              <a:spcAft>
                <a:spcPts val="0"/>
              </a:spcAft>
              <a:buSzPts val="1600"/>
              <a:buChar char="●"/>
            </a:pPr>
            <a:r>
              <a:rPr lang="en" sz="1600"/>
              <a:t>Email us any questions, concerns, or needs! Help us make this meeting the most meaningful it can be.</a:t>
            </a:r>
            <a:endParaRPr sz="1600"/>
          </a:p>
          <a:p>
            <a:pPr indent="-330200" lvl="0" marL="457200" rtl="0" algn="l">
              <a:lnSpc>
                <a:spcPct val="100000"/>
              </a:lnSpc>
              <a:spcBef>
                <a:spcPts val="0"/>
              </a:spcBef>
              <a:spcAft>
                <a:spcPts val="0"/>
              </a:spcAft>
              <a:buSzPts val="1600"/>
              <a:buChar char="●"/>
            </a:pPr>
            <a:r>
              <a:rPr lang="en" sz="1600">
                <a:solidFill>
                  <a:srgbClr val="202124"/>
                </a:solidFill>
                <a:highlight>
                  <a:srgbClr val="FFFFFF"/>
                </a:highlight>
                <a:latin typeface="Roboto"/>
                <a:ea typeface="Roboto"/>
                <a:cs typeface="Roboto"/>
                <a:sym typeface="Roboto"/>
              </a:rPr>
              <a:t>NCPCA Association (</a:t>
            </a:r>
            <a:r>
              <a:rPr lang="en" sz="1600" u="sng">
                <a:solidFill>
                  <a:schemeClr val="hlink"/>
                </a:solidFill>
                <a:highlight>
                  <a:srgbClr val="FFFFFF"/>
                </a:highlight>
                <a:latin typeface="Roboto"/>
                <a:ea typeface="Roboto"/>
                <a:cs typeface="Roboto"/>
                <a:sym typeface="Roboto"/>
                <a:hlinkClick r:id="rId3"/>
              </a:rPr>
              <a:t>ncpcivic@gmail.com</a:t>
            </a:r>
            <a:r>
              <a:rPr lang="en" sz="1600">
                <a:solidFill>
                  <a:srgbClr val="202124"/>
                </a:solidFill>
                <a:highlight>
                  <a:srgbClr val="FFFFFF"/>
                </a:highlight>
                <a:latin typeface="Roboto"/>
                <a:ea typeface="Roboto"/>
                <a:cs typeface="Roboto"/>
                <a:sym typeface="Roboto"/>
              </a:rPr>
              <a:t>)</a:t>
            </a:r>
            <a:endParaRPr b="1"/>
          </a:p>
          <a:p>
            <a:pPr indent="0" lvl="0" marL="0" rtl="0" algn="l">
              <a:spcBef>
                <a:spcPts val="1600"/>
              </a:spcBef>
              <a:spcAft>
                <a:spcPts val="0"/>
              </a:spcAft>
              <a:buNone/>
            </a:pPr>
            <a:r>
              <a:t/>
            </a:r>
            <a:endParaRPr b="1"/>
          </a:p>
          <a:p>
            <a:pPr indent="0" lvl="0" marL="0" rtl="0" algn="l">
              <a:spcBef>
                <a:spcPts val="1600"/>
              </a:spcBef>
              <a:spcAft>
                <a:spcPts val="1600"/>
              </a:spcAft>
              <a:buNone/>
            </a:pPr>
            <a:r>
              <a:t/>
            </a:r>
            <a:endParaRPr b="1"/>
          </a:p>
        </p:txBody>
      </p:sp>
      <p:sp>
        <p:nvSpPr>
          <p:cNvPr id="211" name="Google Shape;211;p29"/>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Vice </a:t>
            </a:r>
            <a:r>
              <a:rPr lang="en"/>
              <a:t>President Report</a:t>
            </a:r>
            <a:endParaRPr/>
          </a:p>
        </p:txBody>
      </p:sp>
      <p:pic>
        <p:nvPicPr>
          <p:cNvPr id="212" name="Google Shape;212;p29"/>
          <p:cNvPicPr preferRelativeResize="0"/>
          <p:nvPr/>
        </p:nvPicPr>
        <p:blipFill>
          <a:blip r:embed="rId4">
            <a:alphaModFix/>
          </a:blip>
          <a:stretch>
            <a:fillRect/>
          </a:stretch>
        </p:blipFill>
        <p:spPr>
          <a:xfrm>
            <a:off x="4710850" y="555450"/>
            <a:ext cx="4032600" cy="4032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0"/>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Treasurer Report</a:t>
            </a:r>
            <a:endParaRPr/>
          </a:p>
        </p:txBody>
      </p:sp>
      <p:graphicFrame>
        <p:nvGraphicFramePr>
          <p:cNvPr id="218" name="Google Shape;218;p30"/>
          <p:cNvGraphicFramePr/>
          <p:nvPr/>
        </p:nvGraphicFramePr>
        <p:xfrm>
          <a:off x="200650" y="2705185"/>
          <a:ext cx="3000000" cy="3000000"/>
        </p:xfrm>
        <a:graphic>
          <a:graphicData uri="http://schemas.openxmlformats.org/drawingml/2006/table">
            <a:tbl>
              <a:tblPr>
                <a:noFill/>
                <a:tableStyleId>{EFE3C5D1-422E-4821-A873-0CD9BEECAB8D}</a:tableStyleId>
              </a:tblPr>
              <a:tblGrid>
                <a:gridCol w="3078650"/>
                <a:gridCol w="996225"/>
              </a:tblGrid>
              <a:tr h="100000">
                <a:tc gridSpan="2">
                  <a:txBody>
                    <a:bodyPr/>
                    <a:lstStyle/>
                    <a:p>
                      <a:pPr indent="0" lvl="0" marL="0" rtl="0" algn="ctr">
                        <a:spcBef>
                          <a:spcPts val="0"/>
                        </a:spcBef>
                        <a:spcAft>
                          <a:spcPts val="0"/>
                        </a:spcAft>
                        <a:buNone/>
                      </a:pPr>
                      <a:r>
                        <a:rPr lang="en"/>
                        <a:t>SECU Savings Account*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hMerge="1"/>
              </a:tr>
              <a:tr h="396200">
                <a:tc>
                  <a:txBody>
                    <a:bodyPr/>
                    <a:lstStyle/>
                    <a:p>
                      <a:pPr indent="0" lvl="0" marL="0" rtl="0" algn="l">
                        <a:spcBef>
                          <a:spcPts val="0"/>
                        </a:spcBef>
                        <a:spcAft>
                          <a:spcPts val="0"/>
                        </a:spcAft>
                        <a:buNone/>
                      </a:pPr>
                      <a:r>
                        <a:rPr lang="en"/>
                        <a:t>Available Balance</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
                        <a:t>$336.73</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t>Interest Paid YTD</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
                        <a:t>$0.20</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gridSpan="2">
                  <a:txBody>
                    <a:bodyPr/>
                    <a:lstStyle/>
                    <a:p>
                      <a:pPr indent="0" lvl="0" marL="0" rtl="0" algn="ctr">
                        <a:spcBef>
                          <a:spcPts val="0"/>
                        </a:spcBef>
                        <a:spcAft>
                          <a:spcPts val="0"/>
                        </a:spcAft>
                        <a:buNone/>
                      </a:pPr>
                      <a:r>
                        <a:rPr lang="en"/>
                        <a:t>Recent Transactions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100000">
                <a:tc>
                  <a:txBody>
                    <a:bodyPr/>
                    <a:lstStyle/>
                    <a:p>
                      <a:pPr indent="0" lvl="0" marL="0" rtl="0" algn="l">
                        <a:spcBef>
                          <a:spcPts val="0"/>
                        </a:spcBef>
                        <a:spcAft>
                          <a:spcPts val="0"/>
                        </a:spcAft>
                        <a:buNone/>
                      </a:pPr>
                      <a:r>
                        <a:rPr lang="en"/>
                        <a:t>Interest Credits 1/31</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
                        <a:t>$0.10</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219" name="Google Shape;219;p30"/>
          <p:cNvGraphicFramePr/>
          <p:nvPr/>
        </p:nvGraphicFramePr>
        <p:xfrm>
          <a:off x="200650" y="1225228"/>
          <a:ext cx="3000000" cy="3000000"/>
        </p:xfrm>
        <a:graphic>
          <a:graphicData uri="http://schemas.openxmlformats.org/drawingml/2006/table">
            <a:tbl>
              <a:tblPr>
                <a:noFill/>
                <a:tableStyleId>{EFE3C5D1-422E-4821-A873-0CD9BEECAB8D}</a:tableStyleId>
              </a:tblPr>
              <a:tblGrid>
                <a:gridCol w="2690750"/>
                <a:gridCol w="1384125"/>
              </a:tblGrid>
              <a:tr h="396200">
                <a:tc gridSpan="2">
                  <a:txBody>
                    <a:bodyPr/>
                    <a:lstStyle/>
                    <a:p>
                      <a:pPr indent="0" lvl="0" marL="0" rtl="0" algn="ctr">
                        <a:spcBef>
                          <a:spcPts val="0"/>
                        </a:spcBef>
                        <a:spcAft>
                          <a:spcPts val="0"/>
                        </a:spcAft>
                        <a:buNone/>
                      </a:pPr>
                      <a:r>
                        <a:rPr lang="en"/>
                        <a:t>SECU Checking Account*</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hMerge="1"/>
              </a:tr>
              <a:tr h="396200">
                <a:tc>
                  <a:txBody>
                    <a:bodyPr/>
                    <a:lstStyle/>
                    <a:p>
                      <a:pPr indent="0" lvl="0" marL="0" rtl="0" algn="l">
                        <a:spcBef>
                          <a:spcPts val="0"/>
                        </a:spcBef>
                        <a:spcAft>
                          <a:spcPts val="0"/>
                        </a:spcAft>
                        <a:buNone/>
                      </a:pPr>
                      <a:r>
                        <a:rPr lang="en"/>
                        <a:t>Available Balance</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r">
                        <a:spcBef>
                          <a:spcPts val="0"/>
                        </a:spcBef>
                        <a:spcAft>
                          <a:spcPts val="0"/>
                        </a:spcAft>
                        <a:buNone/>
                      </a:pPr>
                      <a:r>
                        <a:rPr lang="en"/>
                        <a:t>$1,155.98</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25">
                <a:tc gridSpan="2">
                  <a:txBody>
                    <a:bodyPr/>
                    <a:lstStyle/>
                    <a:p>
                      <a:pPr indent="0" lvl="0" marL="0" rtl="0" algn="l">
                        <a:spcBef>
                          <a:spcPts val="0"/>
                        </a:spcBef>
                        <a:spcAft>
                          <a:spcPts val="0"/>
                        </a:spcAft>
                        <a:buNone/>
                      </a:pPr>
                      <a:r>
                        <a:rPr lang="en"/>
                        <a:t>Recent transactions: mailchimp</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bl>
          </a:graphicData>
        </a:graphic>
      </p:graphicFrame>
      <p:sp>
        <p:nvSpPr>
          <p:cNvPr id="220" name="Google Shape;220;p30"/>
          <p:cNvSpPr txBox="1"/>
          <p:nvPr/>
        </p:nvSpPr>
        <p:spPr>
          <a:xfrm>
            <a:off x="200650" y="4670713"/>
            <a:ext cx="3249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pen Sans"/>
                <a:ea typeface="Open Sans"/>
                <a:cs typeface="Open Sans"/>
                <a:sym typeface="Open Sans"/>
              </a:rPr>
              <a:t>*As of 7:00PM EST 2/12/2025</a:t>
            </a:r>
            <a:endParaRPr sz="1000">
              <a:latin typeface="Open Sans"/>
              <a:ea typeface="Open Sans"/>
              <a:cs typeface="Open Sans"/>
              <a:sym typeface="Open Sans"/>
            </a:endParaRPr>
          </a:p>
        </p:txBody>
      </p:sp>
      <p:sp>
        <p:nvSpPr>
          <p:cNvPr id="221" name="Google Shape;221;p30"/>
          <p:cNvSpPr txBox="1"/>
          <p:nvPr>
            <p:ph idx="1" type="body"/>
          </p:nvPr>
        </p:nvSpPr>
        <p:spPr>
          <a:xfrm>
            <a:off x="4401800" y="154200"/>
            <a:ext cx="4742100" cy="4835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u="sng"/>
              <a:t>Activities</a:t>
            </a:r>
            <a:endParaRPr sz="1600"/>
          </a:p>
          <a:p>
            <a:pPr indent="-330200" lvl="0" marL="457200" rtl="0" algn="l">
              <a:lnSpc>
                <a:spcPct val="115000"/>
              </a:lnSpc>
              <a:spcBef>
                <a:spcPts val="0"/>
              </a:spcBef>
              <a:spcAft>
                <a:spcPts val="0"/>
              </a:spcAft>
              <a:buSzPts val="1600"/>
              <a:buChar char="●"/>
            </a:pPr>
            <a:r>
              <a:rPr lang="en" sz="1600"/>
              <a:t>MailChimp monthly upgrade: $13</a:t>
            </a:r>
            <a:endParaRPr sz="1600"/>
          </a:p>
          <a:p>
            <a:pPr indent="-330200" lvl="0" marL="457200" rtl="0" algn="l">
              <a:lnSpc>
                <a:spcPct val="115000"/>
              </a:lnSpc>
              <a:spcBef>
                <a:spcPts val="0"/>
              </a:spcBef>
              <a:spcAft>
                <a:spcPts val="0"/>
              </a:spcAft>
              <a:buSzPts val="1600"/>
              <a:buChar char="●"/>
            </a:pPr>
            <a:r>
              <a:rPr lang="en" sz="1600"/>
              <a:t>New Treasurer - Seeking a replacement to start training in the new year</a:t>
            </a:r>
            <a:endParaRPr sz="1600"/>
          </a:p>
          <a:p>
            <a:pPr indent="0" lvl="0" marL="0" rtl="0" algn="l">
              <a:lnSpc>
                <a:spcPct val="115000"/>
              </a:lnSpc>
              <a:spcBef>
                <a:spcPts val="0"/>
              </a:spcBef>
              <a:spcAft>
                <a:spcPts val="0"/>
              </a:spcAft>
              <a:buNone/>
            </a:pPr>
            <a:r>
              <a:t/>
            </a:r>
            <a:endParaRPr sz="1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1"/>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Secretary</a:t>
            </a:r>
            <a:r>
              <a:rPr lang="en"/>
              <a:t> Report</a:t>
            </a:r>
            <a:endParaRPr/>
          </a:p>
        </p:txBody>
      </p:sp>
      <p:sp>
        <p:nvSpPr>
          <p:cNvPr id="227" name="Google Shape;227;p31"/>
          <p:cNvSpPr txBox="1"/>
          <p:nvPr>
            <p:ph idx="1" type="body"/>
          </p:nvPr>
        </p:nvSpPr>
        <p:spPr>
          <a:xfrm>
            <a:off x="352775" y="1147225"/>
            <a:ext cx="4935900" cy="35424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State your name when speaking to facilitate the </a:t>
            </a:r>
            <a:r>
              <a:rPr lang="en"/>
              <a:t>official</a:t>
            </a:r>
            <a:r>
              <a:rPr lang="en"/>
              <a:t> minutes. If on Zoom, enter your first and last name in the chat.</a:t>
            </a:r>
            <a:endParaRPr/>
          </a:p>
          <a:p>
            <a:pPr indent="-342900" lvl="0" marL="457200" rtl="0" algn="l">
              <a:lnSpc>
                <a:spcPct val="100000"/>
              </a:lnSpc>
              <a:spcBef>
                <a:spcPts val="1600"/>
              </a:spcBef>
              <a:spcAft>
                <a:spcPts val="0"/>
              </a:spcAft>
              <a:buSzPts val="1800"/>
              <a:buChar char="●"/>
            </a:pPr>
            <a:r>
              <a:rPr lang="en"/>
              <a:t>May 16 NCPCA Update email</a:t>
            </a:r>
            <a:r>
              <a:rPr lang="en"/>
              <a:t>:</a:t>
            </a:r>
            <a:endParaRPr/>
          </a:p>
          <a:p>
            <a:pPr indent="-317500" lvl="1" marL="914400" rtl="0" algn="l">
              <a:lnSpc>
                <a:spcPct val="100000"/>
              </a:lnSpc>
              <a:spcBef>
                <a:spcPts val="1600"/>
              </a:spcBef>
              <a:spcAft>
                <a:spcPts val="0"/>
              </a:spcAft>
              <a:buSzPts val="1400"/>
              <a:buChar char="○"/>
            </a:pPr>
            <a:r>
              <a:rPr lang="en"/>
              <a:t>196 recipients, up from 193.</a:t>
            </a:r>
            <a:endParaRPr/>
          </a:p>
          <a:p>
            <a:pPr indent="-317500" lvl="1" marL="914400" rtl="0" algn="l">
              <a:lnSpc>
                <a:spcPct val="100000"/>
              </a:lnSpc>
              <a:spcBef>
                <a:spcPts val="1600"/>
              </a:spcBef>
              <a:spcAft>
                <a:spcPts val="0"/>
              </a:spcAft>
              <a:buSzPts val="1400"/>
              <a:buChar char="○"/>
            </a:pPr>
            <a:r>
              <a:rPr lang="en"/>
              <a:t>37.2% </a:t>
            </a:r>
            <a:r>
              <a:rPr lang="en"/>
              <a:t>open rate, 6.6% click rate.</a:t>
            </a:r>
            <a:endParaRPr/>
          </a:p>
          <a:p>
            <a:pPr indent="0" lvl="0" marL="457200" rtl="0" algn="l">
              <a:lnSpc>
                <a:spcPct val="100000"/>
              </a:lnSpc>
              <a:spcBef>
                <a:spcPts val="1600"/>
              </a:spcBef>
              <a:spcAft>
                <a:spcPts val="0"/>
              </a:spcAft>
              <a:buNone/>
            </a:pPr>
            <a:r>
              <a:t/>
            </a:r>
            <a:endParaRPr/>
          </a:p>
          <a:p>
            <a:pPr indent="0" lvl="0" marL="0" rtl="0" algn="l">
              <a:spcBef>
                <a:spcPts val="1600"/>
              </a:spcBef>
              <a:spcAft>
                <a:spcPts val="1600"/>
              </a:spcAft>
              <a:buNone/>
            </a:pPr>
            <a:r>
              <a:t/>
            </a:r>
            <a:endParaRPr/>
          </a:p>
        </p:txBody>
      </p:sp>
      <p:pic>
        <p:nvPicPr>
          <p:cNvPr id="228" name="Google Shape;228;p31"/>
          <p:cNvPicPr preferRelativeResize="0"/>
          <p:nvPr/>
        </p:nvPicPr>
        <p:blipFill>
          <a:blip r:embed="rId3">
            <a:alphaModFix/>
          </a:blip>
          <a:stretch>
            <a:fillRect/>
          </a:stretch>
        </p:blipFill>
        <p:spPr>
          <a:xfrm>
            <a:off x="4799700" y="555450"/>
            <a:ext cx="4032600" cy="4032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Developments Committee Director Report</a:t>
            </a:r>
            <a:endParaRPr/>
          </a:p>
        </p:txBody>
      </p:sp>
      <p:sp>
        <p:nvSpPr>
          <p:cNvPr id="234" name="Google Shape;234;p32"/>
          <p:cNvSpPr txBox="1"/>
          <p:nvPr>
            <p:ph idx="1" type="body"/>
          </p:nvPr>
        </p:nvSpPr>
        <p:spPr>
          <a:xfrm>
            <a:off x="475225" y="1217150"/>
            <a:ext cx="3943800" cy="3354000"/>
          </a:xfrm>
          <a:prstGeom prst="rect">
            <a:avLst/>
          </a:prstGeom>
        </p:spPr>
        <p:txBody>
          <a:bodyPr anchorCtr="0" anchor="t" bIns="91425" lIns="91425" spcFirstLastPara="1" rIns="91425" wrap="square" tIns="91425">
            <a:noAutofit/>
          </a:bodyPr>
          <a:lstStyle/>
          <a:p>
            <a:pPr indent="-285750" lvl="0" marL="457200" rtl="0" algn="l">
              <a:spcBef>
                <a:spcPts val="1800"/>
              </a:spcBef>
              <a:spcAft>
                <a:spcPts val="0"/>
              </a:spcAft>
              <a:buClr>
                <a:srgbClr val="222222"/>
              </a:buClr>
              <a:buSzPts val="900"/>
              <a:buChar char="●"/>
            </a:pPr>
            <a:r>
              <a:rPr lang="en" sz="1200">
                <a:solidFill>
                  <a:srgbClr val="222222"/>
                </a:solidFill>
                <a:highlight>
                  <a:srgbClr val="FFFFFF"/>
                </a:highlight>
              </a:rPr>
              <a:t>The Maryland Department of Transportation State Highway Administration (MDOT SHA) is seeking public feedback on proposed improvements along US 1 (Baltimore Avenue) from MD 193 (University Boulevard) to </a:t>
            </a:r>
            <a:r>
              <a:rPr lang="en" sz="1200">
                <a:solidFill>
                  <a:srgbClr val="222222"/>
                </a:solidFill>
                <a:highlight>
                  <a:srgbClr val="FFFFFF"/>
                </a:highlight>
              </a:rPr>
              <a:t>Sunnyside Avenue.</a:t>
            </a:r>
            <a:endParaRPr sz="1200">
              <a:solidFill>
                <a:srgbClr val="222222"/>
              </a:solidFill>
              <a:highlight>
                <a:srgbClr val="FFFFFF"/>
              </a:highlight>
            </a:endParaRPr>
          </a:p>
          <a:p>
            <a:pPr indent="-304800" lvl="1" marL="914400" rtl="0" algn="l">
              <a:spcBef>
                <a:spcPts val="0"/>
              </a:spcBef>
              <a:spcAft>
                <a:spcPts val="0"/>
              </a:spcAft>
              <a:buClr>
                <a:srgbClr val="222222"/>
              </a:buClr>
              <a:buSzPts val="1200"/>
              <a:buChar char="○"/>
            </a:pPr>
            <a:r>
              <a:rPr b="1" lang="en" sz="1200">
                <a:solidFill>
                  <a:srgbClr val="222222"/>
                </a:solidFill>
                <a:highlight>
                  <a:srgbClr val="FFFFFF"/>
                </a:highlight>
              </a:rPr>
              <a:t>Public informational workshop scheduled for Wednesday, June 24, from 5 - 7pm. at Beltsville Academy. </a:t>
            </a:r>
            <a:endParaRPr b="1" sz="1200">
              <a:solidFill>
                <a:srgbClr val="222222"/>
              </a:solidFill>
              <a:highlight>
                <a:srgbClr val="FFFFFF"/>
              </a:highlight>
            </a:endParaRPr>
          </a:p>
          <a:p>
            <a:pPr indent="-304800" lvl="0" marL="457200" rtl="0" algn="l">
              <a:spcBef>
                <a:spcPts val="0"/>
              </a:spcBef>
              <a:spcAft>
                <a:spcPts val="0"/>
              </a:spcAft>
              <a:buClr>
                <a:srgbClr val="222222"/>
              </a:buClr>
              <a:buSzPts val="1200"/>
              <a:buChar char="●"/>
            </a:pPr>
            <a:r>
              <a:rPr lang="en" sz="1200">
                <a:solidFill>
                  <a:srgbClr val="222222"/>
                </a:solidFill>
                <a:highlight>
                  <a:srgbClr val="FFFFFF"/>
                </a:highlight>
              </a:rPr>
              <a:t>Proposed concepts include pedestrian and bicycle accommodations, bus accessibility improvements, landscaping, and safety enhancements.</a:t>
            </a:r>
            <a:endParaRPr sz="1200">
              <a:solidFill>
                <a:srgbClr val="222222"/>
              </a:solidFill>
              <a:highlight>
                <a:srgbClr val="FFFFFF"/>
              </a:highlight>
            </a:endParaRPr>
          </a:p>
          <a:p>
            <a:pPr indent="-304800" lvl="0" marL="457200" rtl="0" algn="l">
              <a:spcBef>
                <a:spcPts val="0"/>
              </a:spcBef>
              <a:spcAft>
                <a:spcPts val="0"/>
              </a:spcAft>
              <a:buClr>
                <a:srgbClr val="222222"/>
              </a:buClr>
              <a:buSzPts val="1200"/>
              <a:buChar char="●"/>
            </a:pPr>
            <a:r>
              <a:rPr lang="en" sz="1200">
                <a:solidFill>
                  <a:srgbClr val="222222"/>
                </a:solidFill>
                <a:highlight>
                  <a:srgbClr val="FFFFFF"/>
                </a:highlight>
              </a:rPr>
              <a:t>Project Webpage: </a:t>
            </a:r>
            <a:r>
              <a:rPr lang="en" sz="1200" u="sng">
                <a:solidFill>
                  <a:schemeClr val="hlink"/>
                </a:solidFill>
                <a:highlight>
                  <a:srgbClr val="FFFFFF"/>
                </a:highlight>
                <a:hlinkClick r:id="rId3"/>
              </a:rPr>
              <a:t>https://mdot-sha-us1-md193-to-i-95-i-495-pg2535370-maryland.hub.arcgis.com</a:t>
            </a:r>
            <a:endParaRPr sz="1200">
              <a:solidFill>
                <a:srgbClr val="222222"/>
              </a:solidFill>
              <a:highlight>
                <a:srgbClr val="FFFFFF"/>
              </a:highlight>
            </a:endParaRPr>
          </a:p>
          <a:p>
            <a:pPr indent="0" lvl="0" marL="457200" rtl="0" algn="l">
              <a:spcBef>
                <a:spcPts val="1800"/>
              </a:spcBef>
              <a:spcAft>
                <a:spcPts val="1800"/>
              </a:spcAft>
              <a:buNone/>
            </a:pPr>
            <a:r>
              <a:t/>
            </a:r>
            <a:endParaRPr sz="1200">
              <a:solidFill>
                <a:srgbClr val="222222"/>
              </a:solidFill>
              <a:highlight>
                <a:srgbClr val="FFFFFF"/>
              </a:highlight>
            </a:endParaRPr>
          </a:p>
        </p:txBody>
      </p:sp>
      <p:pic>
        <p:nvPicPr>
          <p:cNvPr id="235" name="Google Shape;235;p32"/>
          <p:cNvPicPr preferRelativeResize="0"/>
          <p:nvPr/>
        </p:nvPicPr>
        <p:blipFill>
          <a:blip r:embed="rId4">
            <a:alphaModFix/>
          </a:blip>
          <a:stretch>
            <a:fillRect/>
          </a:stretch>
        </p:blipFill>
        <p:spPr>
          <a:xfrm>
            <a:off x="4992952" y="1148275"/>
            <a:ext cx="2805250" cy="3491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