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Economica"/>
      <p:regular r:id="rId35"/>
      <p:bold r:id="rId36"/>
      <p:italic r:id="rId37"/>
      <p:boldItalic r:id="rId38"/>
    </p:embeddedFont>
    <p:embeddedFont>
      <p:font typeface="Roboto"/>
      <p:regular r:id="rId39"/>
      <p:bold r:id="rId40"/>
      <p:italic r:id="rId41"/>
      <p:boldItalic r:id="rId42"/>
    </p:embeddedFont>
    <p:embeddedFont>
      <p:font typeface="Della Respira"/>
      <p:regular r:id="rId43"/>
    </p:embeddedFont>
    <p:embeddedFont>
      <p:font typeface="DM Sans Light"/>
      <p:regular r:id="rId44"/>
      <p:bold r:id="rId45"/>
      <p:italic r:id="rId46"/>
      <p:boldItalic r:id="rId47"/>
    </p:embeddedFont>
    <p:embeddedFont>
      <p:font typeface="DM Sans"/>
      <p:regular r:id="rId48"/>
      <p:bold r:id="rId49"/>
      <p:italic r:id="rId50"/>
      <p:boldItalic r:id="rId51"/>
    </p:embeddedFont>
    <p:embeddedFont>
      <p:font typeface="Open Sans"/>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2E76118-9ACF-4EB5-801F-02FD7CC897FE}">
  <a:tblStyle styleId="{82E76118-9ACF-4EB5-801F-02FD7CC897FE}"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bold.fntdata"/><Relationship Id="rId42" Type="http://schemas.openxmlformats.org/officeDocument/2006/relationships/font" Target="fonts/Roboto-boldItalic.fntdata"/><Relationship Id="rId41" Type="http://schemas.openxmlformats.org/officeDocument/2006/relationships/font" Target="fonts/Roboto-italic.fntdata"/><Relationship Id="rId44" Type="http://schemas.openxmlformats.org/officeDocument/2006/relationships/font" Target="fonts/DMSansLight-regular.fntdata"/><Relationship Id="rId43" Type="http://schemas.openxmlformats.org/officeDocument/2006/relationships/font" Target="fonts/DellaRespira-regular.fntdata"/><Relationship Id="rId46" Type="http://schemas.openxmlformats.org/officeDocument/2006/relationships/font" Target="fonts/DMSansLight-italic.fntdata"/><Relationship Id="rId45" Type="http://schemas.openxmlformats.org/officeDocument/2006/relationships/font" Target="fonts/DMSansLight-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DMSans-regular.fntdata"/><Relationship Id="rId47" Type="http://schemas.openxmlformats.org/officeDocument/2006/relationships/font" Target="fonts/DMSansLight-boldItalic.fntdata"/><Relationship Id="rId49" Type="http://schemas.openxmlformats.org/officeDocument/2006/relationships/font" Target="fonts/DMSans-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font" Target="fonts/Economica-regular.fntdata"/><Relationship Id="rId34" Type="http://schemas.openxmlformats.org/officeDocument/2006/relationships/slide" Target="slides/slide28.xml"/><Relationship Id="rId37" Type="http://schemas.openxmlformats.org/officeDocument/2006/relationships/font" Target="fonts/Economica-italic.fntdata"/><Relationship Id="rId36" Type="http://schemas.openxmlformats.org/officeDocument/2006/relationships/font" Target="fonts/Economica-bold.fntdata"/><Relationship Id="rId39" Type="http://schemas.openxmlformats.org/officeDocument/2006/relationships/font" Target="fonts/Roboto-regular.fntdata"/><Relationship Id="rId38" Type="http://schemas.openxmlformats.org/officeDocument/2006/relationships/font" Target="fonts/Economica-boldItalic.fnt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DMSans-boldItalic.fntdata"/><Relationship Id="rId50" Type="http://schemas.openxmlformats.org/officeDocument/2006/relationships/font" Target="fonts/DMSans-italic.fntdata"/><Relationship Id="rId53" Type="http://schemas.openxmlformats.org/officeDocument/2006/relationships/font" Target="fonts/OpenSans-bold.fntdata"/><Relationship Id="rId52" Type="http://schemas.openxmlformats.org/officeDocument/2006/relationships/font" Target="fonts/OpenSans-regular.fntdata"/><Relationship Id="rId11" Type="http://schemas.openxmlformats.org/officeDocument/2006/relationships/slide" Target="slides/slide5.xml"/><Relationship Id="rId55" Type="http://schemas.openxmlformats.org/officeDocument/2006/relationships/font" Target="fonts/OpenSans-boldItalic.fntdata"/><Relationship Id="rId10" Type="http://schemas.openxmlformats.org/officeDocument/2006/relationships/slide" Target="slides/slide4.xml"/><Relationship Id="rId54" Type="http://schemas.openxmlformats.org/officeDocument/2006/relationships/font" Target="fonts/OpenSans-italic.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c6f8954bc_0_53: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c6f8954bc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150496fc15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150496fc15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1667943d1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21667943d1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150496fc15d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150496fc15d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400">
              <a:solidFill>
                <a:schemeClr val="dk1"/>
              </a:solidFill>
              <a:latin typeface="Open Sans"/>
              <a:ea typeface="Open Sans"/>
              <a:cs typeface="Open Sans"/>
              <a:sym typeface="Open San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fa3b5fae4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3fa3b5fae4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400">
              <a:solidFill>
                <a:schemeClr val="dk1"/>
              </a:solidFill>
              <a:latin typeface="Open Sans"/>
              <a:ea typeface="Open Sans"/>
              <a:cs typeface="Open Sans"/>
              <a:sym typeface="Open San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21667943d1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21667943d1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2ae4a6a3c7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2ae4a6a3c7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eb26a5919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eb26a5919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a2bdd3c697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a2bdd3c697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2e567221b4a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2e567221b4a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37c4c06dfe6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37c4c06dfe6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3af195f847c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3af195f847c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3ead9650bf5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3ead9650bf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3ead9650bf5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3ead9650bf5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f726f0966d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3f726f0966d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bfde2e347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3bfde2e347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37c4c06dfe6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37c4c06dfe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050a930a51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3050a930a51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37c4c06dfe6_0_2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37c4c06dfe6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3ea0deb021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3ea0deb021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3f726f0966d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3f726f0966d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3ea0deb021f_0_48: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3ea0deb021f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2d908d97093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2d908d97093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a:p>
            <a:pPr indent="0" lvl="0" marL="0" rtl="0" algn="l">
              <a:spcBef>
                <a:spcPts val="160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27d49ad9aa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5" name="Google Shape;325;g27d49ad9aa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3fa9be878c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3fa9be878c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3fa9be878c0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3fa9be878c0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1a7b152332f86fd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1a7b152332f86fd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c6f8954bc_0_164: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50" name="Google Shape;350;gc6f8954bc_0_1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2744013" y="756700"/>
            <a:ext cx="1081625" cy="1124950"/>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1" name="Google Shape;11;p2"/>
          <p:cNvSpPr/>
          <p:nvPr/>
        </p:nvSpPr>
        <p:spPr>
          <a:xfrm rot="10800000">
            <a:off x="5318350" y="3266725"/>
            <a:ext cx="1081625" cy="1124950"/>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2" name="Google Shape;12;p2"/>
          <p:cNvSpPr txBox="1"/>
          <p:nvPr>
            <p:ph type="ctrTitle"/>
          </p:nvPr>
        </p:nvSpPr>
        <p:spPr>
          <a:xfrm>
            <a:off x="3044700" y="1444255"/>
            <a:ext cx="3054600" cy="15372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p:txBody>
      </p:sp>
      <p:sp>
        <p:nvSpPr>
          <p:cNvPr id="13" name="Google Shape;13;p2"/>
          <p:cNvSpPr txBox="1"/>
          <p:nvPr>
            <p:ph idx="1" type="subTitle"/>
          </p:nvPr>
        </p:nvSpPr>
        <p:spPr>
          <a:xfrm>
            <a:off x="3044700" y="3116580"/>
            <a:ext cx="3054600" cy="7014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Font typeface="Economica"/>
              <a:buNone/>
              <a:defRPr sz="2100">
                <a:latin typeface="Economica"/>
                <a:ea typeface="Economica"/>
                <a:cs typeface="Economica"/>
                <a:sym typeface="Economica"/>
              </a:defRPr>
            </a:lvl1pPr>
            <a:lvl2pPr lvl="1" algn="ctr">
              <a:lnSpc>
                <a:spcPct val="100000"/>
              </a:lnSpc>
              <a:spcBef>
                <a:spcPts val="0"/>
              </a:spcBef>
              <a:spcAft>
                <a:spcPts val="0"/>
              </a:spcAft>
              <a:buSzPts val="2100"/>
              <a:buFont typeface="Economica"/>
              <a:buNone/>
              <a:defRPr sz="2100">
                <a:latin typeface="Economica"/>
                <a:ea typeface="Economica"/>
                <a:cs typeface="Economica"/>
                <a:sym typeface="Economica"/>
              </a:defRPr>
            </a:lvl2pPr>
            <a:lvl3pPr lvl="2" algn="ctr">
              <a:lnSpc>
                <a:spcPct val="100000"/>
              </a:lnSpc>
              <a:spcBef>
                <a:spcPts val="0"/>
              </a:spcBef>
              <a:spcAft>
                <a:spcPts val="0"/>
              </a:spcAft>
              <a:buSzPts val="2100"/>
              <a:buFont typeface="Economica"/>
              <a:buNone/>
              <a:defRPr sz="2100">
                <a:latin typeface="Economica"/>
                <a:ea typeface="Economica"/>
                <a:cs typeface="Economica"/>
                <a:sym typeface="Economica"/>
              </a:defRPr>
            </a:lvl3pPr>
            <a:lvl4pPr lvl="3" algn="ctr">
              <a:lnSpc>
                <a:spcPct val="100000"/>
              </a:lnSpc>
              <a:spcBef>
                <a:spcPts val="0"/>
              </a:spcBef>
              <a:spcAft>
                <a:spcPts val="0"/>
              </a:spcAft>
              <a:buSzPts val="2100"/>
              <a:buFont typeface="Economica"/>
              <a:buNone/>
              <a:defRPr sz="2100">
                <a:latin typeface="Economica"/>
                <a:ea typeface="Economica"/>
                <a:cs typeface="Economica"/>
                <a:sym typeface="Economica"/>
              </a:defRPr>
            </a:lvl4pPr>
            <a:lvl5pPr lvl="4" algn="ctr">
              <a:lnSpc>
                <a:spcPct val="100000"/>
              </a:lnSpc>
              <a:spcBef>
                <a:spcPts val="0"/>
              </a:spcBef>
              <a:spcAft>
                <a:spcPts val="0"/>
              </a:spcAft>
              <a:buSzPts val="2100"/>
              <a:buFont typeface="Economica"/>
              <a:buNone/>
              <a:defRPr sz="2100">
                <a:latin typeface="Economica"/>
                <a:ea typeface="Economica"/>
                <a:cs typeface="Economica"/>
                <a:sym typeface="Economica"/>
              </a:defRPr>
            </a:lvl5pPr>
            <a:lvl6pPr lvl="5" algn="ctr">
              <a:lnSpc>
                <a:spcPct val="100000"/>
              </a:lnSpc>
              <a:spcBef>
                <a:spcPts val="0"/>
              </a:spcBef>
              <a:spcAft>
                <a:spcPts val="0"/>
              </a:spcAft>
              <a:buSzPts val="2100"/>
              <a:buFont typeface="Economica"/>
              <a:buNone/>
              <a:defRPr sz="2100">
                <a:latin typeface="Economica"/>
                <a:ea typeface="Economica"/>
                <a:cs typeface="Economica"/>
                <a:sym typeface="Economica"/>
              </a:defRPr>
            </a:lvl6pPr>
            <a:lvl7pPr lvl="6" algn="ctr">
              <a:lnSpc>
                <a:spcPct val="100000"/>
              </a:lnSpc>
              <a:spcBef>
                <a:spcPts val="0"/>
              </a:spcBef>
              <a:spcAft>
                <a:spcPts val="0"/>
              </a:spcAft>
              <a:buSzPts val="2100"/>
              <a:buFont typeface="Economica"/>
              <a:buNone/>
              <a:defRPr sz="2100">
                <a:latin typeface="Economica"/>
                <a:ea typeface="Economica"/>
                <a:cs typeface="Economica"/>
                <a:sym typeface="Economica"/>
              </a:defRPr>
            </a:lvl7pPr>
            <a:lvl8pPr lvl="7" algn="ctr">
              <a:lnSpc>
                <a:spcPct val="100000"/>
              </a:lnSpc>
              <a:spcBef>
                <a:spcPts val="0"/>
              </a:spcBef>
              <a:spcAft>
                <a:spcPts val="0"/>
              </a:spcAft>
              <a:buSzPts val="2100"/>
              <a:buFont typeface="Economica"/>
              <a:buNone/>
              <a:defRPr sz="2100">
                <a:latin typeface="Economica"/>
                <a:ea typeface="Economica"/>
                <a:cs typeface="Economica"/>
                <a:sym typeface="Economica"/>
              </a:defRPr>
            </a:lvl8pPr>
            <a:lvl9pPr lvl="8" algn="ctr">
              <a:lnSpc>
                <a:spcPct val="100000"/>
              </a:lnSpc>
              <a:spcBef>
                <a:spcPts val="0"/>
              </a:spcBef>
              <a:spcAft>
                <a:spcPts val="0"/>
              </a:spcAft>
              <a:buSzPts val="2100"/>
              <a:buFont typeface="Economica"/>
              <a:buNone/>
              <a:defRPr sz="2100">
                <a:latin typeface="Economica"/>
                <a:ea typeface="Economica"/>
                <a:cs typeface="Economica"/>
                <a:sym typeface="Economica"/>
              </a:defRPr>
            </a:lvl9pPr>
          </a:lstStyle>
          <a:p/>
        </p:txBody>
      </p:sp>
      <p:sp>
        <p:nvSpPr>
          <p:cNvPr id="14" name="Google Shape;14;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p:nvPr/>
        </p:nvSpPr>
        <p:spPr>
          <a:xfrm flipH="1">
            <a:off x="7595938" y="460225"/>
            <a:ext cx="1081625" cy="1124950"/>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7" name="Google Shape;17;p3"/>
          <p:cNvSpPr/>
          <p:nvPr/>
        </p:nvSpPr>
        <p:spPr>
          <a:xfrm flipH="1" rot="10800000">
            <a:off x="466425" y="3558325"/>
            <a:ext cx="1081625" cy="1124950"/>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8" name="Google Shape;18;p3"/>
          <p:cNvSpPr txBox="1"/>
          <p:nvPr>
            <p:ph type="title"/>
          </p:nvPr>
        </p:nvSpPr>
        <p:spPr>
          <a:xfrm>
            <a:off x="773700" y="1806450"/>
            <a:ext cx="7596600" cy="1530600"/>
          </a:xfrm>
          <a:prstGeom prst="rect">
            <a:avLst/>
          </a:prstGeom>
        </p:spPr>
        <p:txBody>
          <a:bodyPr anchorCtr="0" anchor="ctr" bIns="91425" lIns="91425" spcFirstLastPara="1" rIns="91425" wrap="square" tIns="91425">
            <a:no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4"/>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4"/>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7" name="Google Shape;27;p5"/>
          <p:cNvSpPr txBox="1"/>
          <p:nvPr>
            <p:ph idx="1" type="body"/>
          </p:nvPr>
        </p:nvSpPr>
        <p:spPr>
          <a:xfrm>
            <a:off x="311700" y="1225225"/>
            <a:ext cx="3999900" cy="33540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8" name="Google Shape;28;p5"/>
          <p:cNvSpPr txBox="1"/>
          <p:nvPr>
            <p:ph idx="2" type="body"/>
          </p:nvPr>
        </p:nvSpPr>
        <p:spPr>
          <a:xfrm>
            <a:off x="4832400" y="1225225"/>
            <a:ext cx="3999900" cy="33540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32" name="Google Shape;32;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35" name="Google Shape;35;p7"/>
          <p:cNvSpPr txBox="1"/>
          <p:nvPr>
            <p:ph idx="1" type="body"/>
          </p:nvPr>
        </p:nvSpPr>
        <p:spPr>
          <a:xfrm>
            <a:off x="311700" y="1399400"/>
            <a:ext cx="2808000" cy="27849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6" name="Google Shape;36;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sp>
        <p:nvSpPr>
          <p:cNvPr id="38" name="Google Shape;38;p8"/>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8"/>
          <p:cNvSpPr txBox="1"/>
          <p:nvPr>
            <p:ph type="title"/>
          </p:nvPr>
        </p:nvSpPr>
        <p:spPr>
          <a:xfrm>
            <a:off x="490250" y="450150"/>
            <a:ext cx="5878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0" name="Google Shape;40;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9"/>
          <p:cNvSpPr/>
          <p:nvPr/>
        </p:nvSpPr>
        <p:spPr>
          <a:xfrm>
            <a:off x="4572000" y="-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3" name="Google Shape;43;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4" name="Google Shape;44;p9"/>
          <p:cNvSpPr txBox="1"/>
          <p:nvPr>
            <p:ph type="title"/>
          </p:nvPr>
        </p:nvSpPr>
        <p:spPr>
          <a:xfrm>
            <a:off x="265500" y="929275"/>
            <a:ext cx="4045200" cy="17862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2"/>
              </a:buClr>
              <a:buSzPts val="4200"/>
              <a:buNone/>
              <a:defRPr>
                <a:solidFill>
                  <a:schemeClr val="lt2"/>
                </a:solidFill>
              </a:defRPr>
            </a:lvl1pPr>
            <a:lvl2pPr lvl="1" algn="ctr">
              <a:spcBef>
                <a:spcPts val="0"/>
              </a:spcBef>
              <a:spcAft>
                <a:spcPts val="0"/>
              </a:spcAft>
              <a:buClr>
                <a:schemeClr val="lt2"/>
              </a:buClr>
              <a:buSzPts val="4200"/>
              <a:buNone/>
              <a:defRPr>
                <a:solidFill>
                  <a:schemeClr val="lt2"/>
                </a:solidFill>
              </a:defRPr>
            </a:lvl2pPr>
            <a:lvl3pPr lvl="2" algn="ctr">
              <a:spcBef>
                <a:spcPts val="0"/>
              </a:spcBef>
              <a:spcAft>
                <a:spcPts val="0"/>
              </a:spcAft>
              <a:buClr>
                <a:schemeClr val="lt2"/>
              </a:buClr>
              <a:buSzPts val="4200"/>
              <a:buNone/>
              <a:defRPr>
                <a:solidFill>
                  <a:schemeClr val="lt2"/>
                </a:solidFill>
              </a:defRPr>
            </a:lvl3pPr>
            <a:lvl4pPr lvl="3" algn="ctr">
              <a:spcBef>
                <a:spcPts val="0"/>
              </a:spcBef>
              <a:spcAft>
                <a:spcPts val="0"/>
              </a:spcAft>
              <a:buClr>
                <a:schemeClr val="lt2"/>
              </a:buClr>
              <a:buSzPts val="4200"/>
              <a:buNone/>
              <a:defRPr>
                <a:solidFill>
                  <a:schemeClr val="lt2"/>
                </a:solidFill>
              </a:defRPr>
            </a:lvl4pPr>
            <a:lvl5pPr lvl="4" algn="ctr">
              <a:spcBef>
                <a:spcPts val="0"/>
              </a:spcBef>
              <a:spcAft>
                <a:spcPts val="0"/>
              </a:spcAft>
              <a:buClr>
                <a:schemeClr val="lt2"/>
              </a:buClr>
              <a:buSzPts val="4200"/>
              <a:buNone/>
              <a:defRPr>
                <a:solidFill>
                  <a:schemeClr val="lt2"/>
                </a:solidFill>
              </a:defRPr>
            </a:lvl5pPr>
            <a:lvl6pPr lvl="5" algn="ctr">
              <a:spcBef>
                <a:spcPts val="0"/>
              </a:spcBef>
              <a:spcAft>
                <a:spcPts val="0"/>
              </a:spcAft>
              <a:buClr>
                <a:schemeClr val="lt2"/>
              </a:buClr>
              <a:buSzPts val="4200"/>
              <a:buNone/>
              <a:defRPr>
                <a:solidFill>
                  <a:schemeClr val="lt2"/>
                </a:solidFill>
              </a:defRPr>
            </a:lvl6pPr>
            <a:lvl7pPr lvl="6" algn="ctr">
              <a:spcBef>
                <a:spcPts val="0"/>
              </a:spcBef>
              <a:spcAft>
                <a:spcPts val="0"/>
              </a:spcAft>
              <a:buClr>
                <a:schemeClr val="lt2"/>
              </a:buClr>
              <a:buSzPts val="4200"/>
              <a:buNone/>
              <a:defRPr>
                <a:solidFill>
                  <a:schemeClr val="lt2"/>
                </a:solidFill>
              </a:defRPr>
            </a:lvl7pPr>
            <a:lvl8pPr lvl="7" algn="ctr">
              <a:spcBef>
                <a:spcPts val="0"/>
              </a:spcBef>
              <a:spcAft>
                <a:spcPts val="0"/>
              </a:spcAft>
              <a:buClr>
                <a:schemeClr val="lt2"/>
              </a:buClr>
              <a:buSzPts val="4200"/>
              <a:buNone/>
              <a:defRPr>
                <a:solidFill>
                  <a:schemeClr val="lt2"/>
                </a:solidFill>
              </a:defRPr>
            </a:lvl8pPr>
            <a:lvl9pPr lvl="8" algn="ctr">
              <a:spcBef>
                <a:spcPts val="0"/>
              </a:spcBef>
              <a:spcAft>
                <a:spcPts val="0"/>
              </a:spcAft>
              <a:buClr>
                <a:schemeClr val="lt2"/>
              </a:buClr>
              <a:buSzPts val="4200"/>
              <a:buNone/>
              <a:defRPr>
                <a:solidFill>
                  <a:schemeClr val="lt2"/>
                </a:solidFill>
              </a:defRPr>
            </a:lvl9pPr>
          </a:lstStyle>
          <a:p/>
        </p:txBody>
      </p:sp>
      <p:sp>
        <p:nvSpPr>
          <p:cNvPr id="45" name="Google Shape;45;p9"/>
          <p:cNvSpPr txBox="1"/>
          <p:nvPr>
            <p:ph idx="1" type="subTitle"/>
          </p:nvPr>
        </p:nvSpPr>
        <p:spPr>
          <a:xfrm>
            <a:off x="265500" y="2769001"/>
            <a:ext cx="4045200" cy="1574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400"/>
              <a:buFont typeface="Economica"/>
              <a:buNone/>
              <a:defRPr sz="2400">
                <a:latin typeface="Economica"/>
                <a:ea typeface="Economica"/>
                <a:cs typeface="Economica"/>
                <a:sym typeface="Economica"/>
              </a:defRPr>
            </a:lvl1pPr>
            <a:lvl2pPr lvl="1" algn="ctr">
              <a:lnSpc>
                <a:spcPct val="100000"/>
              </a:lnSpc>
              <a:spcBef>
                <a:spcPts val="0"/>
              </a:spcBef>
              <a:spcAft>
                <a:spcPts val="0"/>
              </a:spcAft>
              <a:buSzPts val="2400"/>
              <a:buFont typeface="Economica"/>
              <a:buNone/>
              <a:defRPr sz="2400">
                <a:latin typeface="Economica"/>
                <a:ea typeface="Economica"/>
                <a:cs typeface="Economica"/>
                <a:sym typeface="Economica"/>
              </a:defRPr>
            </a:lvl2pPr>
            <a:lvl3pPr lvl="2" algn="ctr">
              <a:lnSpc>
                <a:spcPct val="100000"/>
              </a:lnSpc>
              <a:spcBef>
                <a:spcPts val="0"/>
              </a:spcBef>
              <a:spcAft>
                <a:spcPts val="0"/>
              </a:spcAft>
              <a:buSzPts val="2400"/>
              <a:buFont typeface="Economica"/>
              <a:buNone/>
              <a:defRPr sz="2400">
                <a:latin typeface="Economica"/>
                <a:ea typeface="Economica"/>
                <a:cs typeface="Economica"/>
                <a:sym typeface="Economica"/>
              </a:defRPr>
            </a:lvl3pPr>
            <a:lvl4pPr lvl="3" algn="ctr">
              <a:lnSpc>
                <a:spcPct val="100000"/>
              </a:lnSpc>
              <a:spcBef>
                <a:spcPts val="0"/>
              </a:spcBef>
              <a:spcAft>
                <a:spcPts val="0"/>
              </a:spcAft>
              <a:buSzPts val="2400"/>
              <a:buFont typeface="Economica"/>
              <a:buNone/>
              <a:defRPr sz="2400">
                <a:latin typeface="Economica"/>
                <a:ea typeface="Economica"/>
                <a:cs typeface="Economica"/>
                <a:sym typeface="Economica"/>
              </a:defRPr>
            </a:lvl4pPr>
            <a:lvl5pPr lvl="4" algn="ctr">
              <a:lnSpc>
                <a:spcPct val="100000"/>
              </a:lnSpc>
              <a:spcBef>
                <a:spcPts val="0"/>
              </a:spcBef>
              <a:spcAft>
                <a:spcPts val="0"/>
              </a:spcAft>
              <a:buSzPts val="2400"/>
              <a:buFont typeface="Economica"/>
              <a:buNone/>
              <a:defRPr sz="2400">
                <a:latin typeface="Economica"/>
                <a:ea typeface="Economica"/>
                <a:cs typeface="Economica"/>
                <a:sym typeface="Economica"/>
              </a:defRPr>
            </a:lvl5pPr>
            <a:lvl6pPr lvl="5" algn="ctr">
              <a:lnSpc>
                <a:spcPct val="100000"/>
              </a:lnSpc>
              <a:spcBef>
                <a:spcPts val="0"/>
              </a:spcBef>
              <a:spcAft>
                <a:spcPts val="0"/>
              </a:spcAft>
              <a:buSzPts val="2400"/>
              <a:buFont typeface="Economica"/>
              <a:buNone/>
              <a:defRPr sz="2400">
                <a:latin typeface="Economica"/>
                <a:ea typeface="Economica"/>
                <a:cs typeface="Economica"/>
                <a:sym typeface="Economica"/>
              </a:defRPr>
            </a:lvl6pPr>
            <a:lvl7pPr lvl="6" algn="ctr">
              <a:lnSpc>
                <a:spcPct val="100000"/>
              </a:lnSpc>
              <a:spcBef>
                <a:spcPts val="0"/>
              </a:spcBef>
              <a:spcAft>
                <a:spcPts val="0"/>
              </a:spcAft>
              <a:buSzPts val="2400"/>
              <a:buFont typeface="Economica"/>
              <a:buNone/>
              <a:defRPr sz="2400">
                <a:latin typeface="Economica"/>
                <a:ea typeface="Economica"/>
                <a:cs typeface="Economica"/>
                <a:sym typeface="Economica"/>
              </a:defRPr>
            </a:lvl7pPr>
            <a:lvl8pPr lvl="7" algn="ctr">
              <a:lnSpc>
                <a:spcPct val="100000"/>
              </a:lnSpc>
              <a:spcBef>
                <a:spcPts val="0"/>
              </a:spcBef>
              <a:spcAft>
                <a:spcPts val="0"/>
              </a:spcAft>
              <a:buSzPts val="2400"/>
              <a:buFont typeface="Economica"/>
              <a:buNone/>
              <a:defRPr sz="2400">
                <a:latin typeface="Economica"/>
                <a:ea typeface="Economica"/>
                <a:cs typeface="Economica"/>
                <a:sym typeface="Economica"/>
              </a:defRPr>
            </a:lvl8pPr>
            <a:lvl9pPr lvl="8" algn="ctr">
              <a:lnSpc>
                <a:spcPct val="100000"/>
              </a:lnSpc>
              <a:spcBef>
                <a:spcPts val="0"/>
              </a:spcBef>
              <a:spcAft>
                <a:spcPts val="0"/>
              </a:spcAft>
              <a:buSzPts val="2400"/>
              <a:buFont typeface="Economica"/>
              <a:buNone/>
              <a:defRPr sz="2400">
                <a:latin typeface="Economica"/>
                <a:ea typeface="Economica"/>
                <a:cs typeface="Economica"/>
                <a:sym typeface="Economica"/>
              </a:defRPr>
            </a:lvl9pPr>
          </a:lstStyle>
          <a:p/>
        </p:txBody>
      </p:sp>
      <p:sp>
        <p:nvSpPr>
          <p:cNvPr id="46" name="Google Shape;46;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7" name="Google Shape;47;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8" name="Shape 48"/>
        <p:cNvGrpSpPr/>
        <p:nvPr/>
      </p:nvGrpSpPr>
      <p:grpSpPr>
        <a:xfrm>
          <a:off x="0" y="0"/>
          <a:ext cx="0" cy="0"/>
          <a:chOff x="0" y="0"/>
          <a:chExt cx="0" cy="0"/>
        </a:xfrm>
      </p:grpSpPr>
      <p:sp>
        <p:nvSpPr>
          <p:cNvPr id="49" name="Google Shape;49;p10"/>
          <p:cNvSpPr txBox="1"/>
          <p:nvPr>
            <p:ph idx="1" type="body"/>
          </p:nvPr>
        </p:nvSpPr>
        <p:spPr>
          <a:xfrm>
            <a:off x="319500" y="42189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400"/>
              <a:buFont typeface="Economica"/>
              <a:buNone/>
              <a:defRPr sz="2400">
                <a:latin typeface="Economica"/>
                <a:ea typeface="Economica"/>
                <a:cs typeface="Economica"/>
                <a:sym typeface="Economica"/>
              </a:defRPr>
            </a:lvl1pPr>
          </a:lstStyle>
          <a:p/>
        </p:txBody>
      </p:sp>
      <p:sp>
        <p:nvSpPr>
          <p:cNvPr id="50" name="Google Shape;50;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1" name="Shape 51"/>
        <p:cNvGrpSpPr/>
        <p:nvPr/>
      </p:nvGrpSpPr>
      <p:grpSpPr>
        <a:xfrm>
          <a:off x="0" y="0"/>
          <a:ext cx="0" cy="0"/>
          <a:chOff x="0" y="0"/>
          <a:chExt cx="0" cy="0"/>
        </a:xfrm>
      </p:grpSpPr>
      <p:sp>
        <p:nvSpPr>
          <p:cNvPr id="52" name="Google Shape;52;p11"/>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11"/>
          <p:cNvSpPr txBox="1"/>
          <p:nvPr>
            <p:ph hasCustomPrompt="1" type="title"/>
          </p:nvPr>
        </p:nvSpPr>
        <p:spPr>
          <a:xfrm>
            <a:off x="311700" y="957125"/>
            <a:ext cx="8520600" cy="21288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lt2"/>
              </a:buClr>
              <a:buSzPts val="16000"/>
              <a:buNone/>
              <a:defRPr sz="16000">
                <a:solidFill>
                  <a:schemeClr val="lt2"/>
                </a:solidFill>
              </a:defRPr>
            </a:lvl1pPr>
            <a:lvl2pPr lvl="1" algn="ctr">
              <a:spcBef>
                <a:spcPts val="0"/>
              </a:spcBef>
              <a:spcAft>
                <a:spcPts val="0"/>
              </a:spcAft>
              <a:buClr>
                <a:schemeClr val="lt2"/>
              </a:buClr>
              <a:buSzPts val="16000"/>
              <a:buNone/>
              <a:defRPr sz="16000">
                <a:solidFill>
                  <a:schemeClr val="lt2"/>
                </a:solidFill>
              </a:defRPr>
            </a:lvl2pPr>
            <a:lvl3pPr lvl="2" algn="ctr">
              <a:spcBef>
                <a:spcPts val="0"/>
              </a:spcBef>
              <a:spcAft>
                <a:spcPts val="0"/>
              </a:spcAft>
              <a:buClr>
                <a:schemeClr val="lt2"/>
              </a:buClr>
              <a:buSzPts val="16000"/>
              <a:buNone/>
              <a:defRPr sz="16000">
                <a:solidFill>
                  <a:schemeClr val="lt2"/>
                </a:solidFill>
              </a:defRPr>
            </a:lvl3pPr>
            <a:lvl4pPr lvl="3" algn="ctr">
              <a:spcBef>
                <a:spcPts val="0"/>
              </a:spcBef>
              <a:spcAft>
                <a:spcPts val="0"/>
              </a:spcAft>
              <a:buClr>
                <a:schemeClr val="lt2"/>
              </a:buClr>
              <a:buSzPts val="16000"/>
              <a:buNone/>
              <a:defRPr sz="16000">
                <a:solidFill>
                  <a:schemeClr val="lt2"/>
                </a:solidFill>
              </a:defRPr>
            </a:lvl4pPr>
            <a:lvl5pPr lvl="4" algn="ctr">
              <a:spcBef>
                <a:spcPts val="0"/>
              </a:spcBef>
              <a:spcAft>
                <a:spcPts val="0"/>
              </a:spcAft>
              <a:buClr>
                <a:schemeClr val="lt2"/>
              </a:buClr>
              <a:buSzPts val="16000"/>
              <a:buNone/>
              <a:defRPr sz="16000">
                <a:solidFill>
                  <a:schemeClr val="lt2"/>
                </a:solidFill>
              </a:defRPr>
            </a:lvl5pPr>
            <a:lvl6pPr lvl="5" algn="ctr">
              <a:spcBef>
                <a:spcPts val="0"/>
              </a:spcBef>
              <a:spcAft>
                <a:spcPts val="0"/>
              </a:spcAft>
              <a:buClr>
                <a:schemeClr val="lt2"/>
              </a:buClr>
              <a:buSzPts val="16000"/>
              <a:buNone/>
              <a:defRPr sz="16000">
                <a:solidFill>
                  <a:schemeClr val="lt2"/>
                </a:solidFill>
              </a:defRPr>
            </a:lvl6pPr>
            <a:lvl7pPr lvl="6" algn="ctr">
              <a:spcBef>
                <a:spcPts val="0"/>
              </a:spcBef>
              <a:spcAft>
                <a:spcPts val="0"/>
              </a:spcAft>
              <a:buClr>
                <a:schemeClr val="lt2"/>
              </a:buClr>
              <a:buSzPts val="16000"/>
              <a:buNone/>
              <a:defRPr sz="16000">
                <a:solidFill>
                  <a:schemeClr val="lt2"/>
                </a:solidFill>
              </a:defRPr>
            </a:lvl7pPr>
            <a:lvl8pPr lvl="7" algn="ctr">
              <a:spcBef>
                <a:spcPts val="0"/>
              </a:spcBef>
              <a:spcAft>
                <a:spcPts val="0"/>
              </a:spcAft>
              <a:buClr>
                <a:schemeClr val="lt2"/>
              </a:buClr>
              <a:buSzPts val="16000"/>
              <a:buNone/>
              <a:defRPr sz="16000">
                <a:solidFill>
                  <a:schemeClr val="lt2"/>
                </a:solidFill>
              </a:defRPr>
            </a:lvl8pPr>
            <a:lvl9pPr lvl="8" algn="ctr">
              <a:spcBef>
                <a:spcPts val="0"/>
              </a:spcBef>
              <a:spcAft>
                <a:spcPts val="0"/>
              </a:spcAft>
              <a:buClr>
                <a:schemeClr val="lt2"/>
              </a:buClr>
              <a:buSzPts val="16000"/>
              <a:buNone/>
              <a:defRPr sz="16000">
                <a:solidFill>
                  <a:schemeClr val="lt2"/>
                </a:solidFill>
              </a:defRPr>
            </a:lvl9pPr>
          </a:lstStyle>
          <a:p>
            <a:r>
              <a:t>xx%</a:t>
            </a:r>
          </a:p>
        </p:txBody>
      </p:sp>
      <p:sp>
        <p:nvSpPr>
          <p:cNvPr id="54" name="Google Shape;54;p11"/>
          <p:cNvSpPr txBox="1"/>
          <p:nvPr>
            <p:ph idx="1" type="body"/>
          </p:nvPr>
        </p:nvSpPr>
        <p:spPr>
          <a:xfrm>
            <a:off x="311700" y="3162000"/>
            <a:ext cx="8520600" cy="10716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5" name="Google Shape;55;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p:cSld name="TITLE_1">
    <p:spTree>
      <p:nvGrpSpPr>
        <p:cNvPr id="58" name="Shape 58"/>
        <p:cNvGrpSpPr/>
        <p:nvPr/>
      </p:nvGrpSpPr>
      <p:grpSpPr>
        <a:xfrm>
          <a:off x="0" y="0"/>
          <a:ext cx="0" cy="0"/>
          <a:chOff x="0" y="0"/>
          <a:chExt cx="0" cy="0"/>
        </a:xfrm>
      </p:grpSpPr>
      <p:sp>
        <p:nvSpPr>
          <p:cNvPr id="59" name="Google Shape;59;p13"/>
          <p:cNvSpPr txBox="1"/>
          <p:nvPr>
            <p:ph idx="1" type="body"/>
          </p:nvPr>
        </p:nvSpPr>
        <p:spPr>
          <a:xfrm>
            <a:off x="450503" y="4447448"/>
            <a:ext cx="8239200" cy="238800"/>
          </a:xfrm>
          <a:prstGeom prst="rect">
            <a:avLst/>
          </a:prstGeom>
          <a:noFill/>
          <a:ln>
            <a:noFill/>
          </a:ln>
        </p:spPr>
        <p:txBody>
          <a:bodyPr anchorCtr="0" anchor="t" bIns="17150" lIns="17150" spcFirstLastPara="1" rIns="17150" wrap="square" tIns="17150">
            <a:normAutofit/>
          </a:bodyPr>
          <a:lstStyle>
            <a:lvl1pPr indent="-228600" lvl="0" marL="457200" rtl="0" algn="l">
              <a:lnSpc>
                <a:spcPct val="100000"/>
              </a:lnSpc>
              <a:spcBef>
                <a:spcPts val="0"/>
              </a:spcBef>
              <a:spcAft>
                <a:spcPts val="0"/>
              </a:spcAft>
              <a:buClr>
                <a:srgbClr val="000000"/>
              </a:buClr>
              <a:buSzPts val="1400"/>
              <a:buFont typeface="Helvetica Neue"/>
              <a:buNone/>
              <a:defRPr b="1" sz="1400"/>
            </a:lvl1pPr>
            <a:lvl2pPr indent="-279400" lvl="1" marL="914400" rtl="0" algn="l">
              <a:lnSpc>
                <a:spcPct val="90000"/>
              </a:lnSpc>
              <a:spcBef>
                <a:spcPts val="1700"/>
              </a:spcBef>
              <a:spcAft>
                <a:spcPts val="0"/>
              </a:spcAft>
              <a:buClr>
                <a:srgbClr val="000000"/>
              </a:buClr>
              <a:buSzPts val="800"/>
              <a:buChar char="○"/>
              <a:defRPr/>
            </a:lvl2pPr>
            <a:lvl3pPr indent="-279400" lvl="2" marL="1371600" rtl="0" algn="l">
              <a:lnSpc>
                <a:spcPct val="90000"/>
              </a:lnSpc>
              <a:spcBef>
                <a:spcPts val="1700"/>
              </a:spcBef>
              <a:spcAft>
                <a:spcPts val="0"/>
              </a:spcAft>
              <a:buClr>
                <a:srgbClr val="000000"/>
              </a:buClr>
              <a:buSzPts val="800"/>
              <a:buChar char="■"/>
              <a:defRPr/>
            </a:lvl3pPr>
            <a:lvl4pPr indent="-279400" lvl="3" marL="1828800" rtl="0" algn="l">
              <a:lnSpc>
                <a:spcPct val="90000"/>
              </a:lnSpc>
              <a:spcBef>
                <a:spcPts val="1700"/>
              </a:spcBef>
              <a:spcAft>
                <a:spcPts val="0"/>
              </a:spcAft>
              <a:buClr>
                <a:srgbClr val="000000"/>
              </a:buClr>
              <a:buSzPts val="800"/>
              <a:buChar char="●"/>
              <a:defRPr/>
            </a:lvl4pPr>
            <a:lvl5pPr indent="-279400" lvl="4" marL="2286000" rtl="0" algn="l">
              <a:lnSpc>
                <a:spcPct val="90000"/>
              </a:lnSpc>
              <a:spcBef>
                <a:spcPts val="1700"/>
              </a:spcBef>
              <a:spcAft>
                <a:spcPts val="0"/>
              </a:spcAft>
              <a:buClr>
                <a:srgbClr val="000000"/>
              </a:buClr>
              <a:buSzPts val="800"/>
              <a:buChar char="○"/>
              <a:defRPr/>
            </a:lvl5pPr>
            <a:lvl6pPr indent="-279400" lvl="5" marL="2743200" rtl="0" algn="l">
              <a:lnSpc>
                <a:spcPct val="90000"/>
              </a:lnSpc>
              <a:spcBef>
                <a:spcPts val="1700"/>
              </a:spcBef>
              <a:spcAft>
                <a:spcPts val="0"/>
              </a:spcAft>
              <a:buClr>
                <a:srgbClr val="000000"/>
              </a:buClr>
              <a:buSzPts val="800"/>
              <a:buChar char="■"/>
              <a:defRPr/>
            </a:lvl6pPr>
            <a:lvl7pPr indent="-279400" lvl="6" marL="3200400" rtl="0" algn="l">
              <a:lnSpc>
                <a:spcPct val="90000"/>
              </a:lnSpc>
              <a:spcBef>
                <a:spcPts val="1700"/>
              </a:spcBef>
              <a:spcAft>
                <a:spcPts val="0"/>
              </a:spcAft>
              <a:buClr>
                <a:srgbClr val="000000"/>
              </a:buClr>
              <a:buSzPts val="800"/>
              <a:buChar char="●"/>
              <a:defRPr/>
            </a:lvl7pPr>
            <a:lvl8pPr indent="-279400" lvl="7" marL="3657600" rtl="0" algn="l">
              <a:lnSpc>
                <a:spcPct val="90000"/>
              </a:lnSpc>
              <a:spcBef>
                <a:spcPts val="1700"/>
              </a:spcBef>
              <a:spcAft>
                <a:spcPts val="0"/>
              </a:spcAft>
              <a:buClr>
                <a:srgbClr val="000000"/>
              </a:buClr>
              <a:buSzPts val="800"/>
              <a:buChar char="○"/>
              <a:defRPr/>
            </a:lvl8pPr>
            <a:lvl9pPr indent="-279400" lvl="8" marL="4114800" rtl="0" algn="l">
              <a:lnSpc>
                <a:spcPct val="90000"/>
              </a:lnSpc>
              <a:spcBef>
                <a:spcPts val="1700"/>
              </a:spcBef>
              <a:spcAft>
                <a:spcPts val="0"/>
              </a:spcAft>
              <a:buClr>
                <a:srgbClr val="000000"/>
              </a:buClr>
              <a:buSzPts val="800"/>
              <a:buChar char="■"/>
              <a:defRPr/>
            </a:lvl9pPr>
          </a:lstStyle>
          <a:p/>
        </p:txBody>
      </p:sp>
      <p:sp>
        <p:nvSpPr>
          <p:cNvPr id="60" name="Google Shape;60;p13"/>
          <p:cNvSpPr txBox="1"/>
          <p:nvPr>
            <p:ph type="title"/>
          </p:nvPr>
        </p:nvSpPr>
        <p:spPr>
          <a:xfrm>
            <a:off x="452436" y="965622"/>
            <a:ext cx="8239200" cy="1743000"/>
          </a:xfrm>
          <a:prstGeom prst="rect">
            <a:avLst/>
          </a:prstGeom>
          <a:noFill/>
          <a:ln>
            <a:noFill/>
          </a:ln>
        </p:spPr>
        <p:txBody>
          <a:bodyPr anchorCtr="0" anchor="b" bIns="19050" lIns="19050" spcFirstLastPara="1" rIns="19050" wrap="square" tIns="19050">
            <a:normAutofit/>
          </a:bodyPr>
          <a:lstStyle>
            <a:lvl1pPr lvl="0" rtl="0" algn="l">
              <a:lnSpc>
                <a:spcPct val="80000"/>
              </a:lnSpc>
              <a:spcBef>
                <a:spcPts val="0"/>
              </a:spcBef>
              <a:spcAft>
                <a:spcPts val="0"/>
              </a:spcAft>
              <a:buClr>
                <a:srgbClr val="000000"/>
              </a:buClr>
              <a:buSzPts val="4400"/>
              <a:buFont typeface="Helvetica Neue"/>
              <a:buNone/>
              <a:defRPr sz="4400"/>
            </a:lvl1pPr>
            <a:lvl2pPr lvl="1" rtl="0" algn="l">
              <a:lnSpc>
                <a:spcPct val="80000"/>
              </a:lnSpc>
              <a:spcBef>
                <a:spcPts val="0"/>
              </a:spcBef>
              <a:spcAft>
                <a:spcPts val="0"/>
              </a:spcAft>
              <a:buClr>
                <a:srgbClr val="000000"/>
              </a:buClr>
              <a:buSzPts val="700"/>
              <a:buNone/>
              <a:defRPr/>
            </a:lvl2pPr>
            <a:lvl3pPr lvl="2" rtl="0" algn="l">
              <a:lnSpc>
                <a:spcPct val="80000"/>
              </a:lnSpc>
              <a:spcBef>
                <a:spcPts val="0"/>
              </a:spcBef>
              <a:spcAft>
                <a:spcPts val="0"/>
              </a:spcAft>
              <a:buClr>
                <a:srgbClr val="000000"/>
              </a:buClr>
              <a:buSzPts val="700"/>
              <a:buNone/>
              <a:defRPr/>
            </a:lvl3pPr>
            <a:lvl4pPr lvl="3" rtl="0" algn="l">
              <a:lnSpc>
                <a:spcPct val="80000"/>
              </a:lnSpc>
              <a:spcBef>
                <a:spcPts val="0"/>
              </a:spcBef>
              <a:spcAft>
                <a:spcPts val="0"/>
              </a:spcAft>
              <a:buClr>
                <a:srgbClr val="000000"/>
              </a:buClr>
              <a:buSzPts val="700"/>
              <a:buNone/>
              <a:defRPr/>
            </a:lvl4pPr>
            <a:lvl5pPr lvl="4" rtl="0" algn="l">
              <a:lnSpc>
                <a:spcPct val="80000"/>
              </a:lnSpc>
              <a:spcBef>
                <a:spcPts val="0"/>
              </a:spcBef>
              <a:spcAft>
                <a:spcPts val="0"/>
              </a:spcAft>
              <a:buClr>
                <a:srgbClr val="000000"/>
              </a:buClr>
              <a:buSzPts val="700"/>
              <a:buNone/>
              <a:defRPr/>
            </a:lvl5pPr>
            <a:lvl6pPr lvl="5" rtl="0" algn="l">
              <a:lnSpc>
                <a:spcPct val="80000"/>
              </a:lnSpc>
              <a:spcBef>
                <a:spcPts val="0"/>
              </a:spcBef>
              <a:spcAft>
                <a:spcPts val="0"/>
              </a:spcAft>
              <a:buClr>
                <a:srgbClr val="000000"/>
              </a:buClr>
              <a:buSzPts val="700"/>
              <a:buNone/>
              <a:defRPr/>
            </a:lvl6pPr>
            <a:lvl7pPr lvl="6" rtl="0" algn="l">
              <a:lnSpc>
                <a:spcPct val="80000"/>
              </a:lnSpc>
              <a:spcBef>
                <a:spcPts val="0"/>
              </a:spcBef>
              <a:spcAft>
                <a:spcPts val="0"/>
              </a:spcAft>
              <a:buClr>
                <a:srgbClr val="000000"/>
              </a:buClr>
              <a:buSzPts val="700"/>
              <a:buNone/>
              <a:defRPr/>
            </a:lvl7pPr>
            <a:lvl8pPr lvl="7" rtl="0" algn="l">
              <a:lnSpc>
                <a:spcPct val="80000"/>
              </a:lnSpc>
              <a:spcBef>
                <a:spcPts val="0"/>
              </a:spcBef>
              <a:spcAft>
                <a:spcPts val="0"/>
              </a:spcAft>
              <a:buClr>
                <a:srgbClr val="000000"/>
              </a:buClr>
              <a:buSzPts val="700"/>
              <a:buNone/>
              <a:defRPr/>
            </a:lvl8pPr>
            <a:lvl9pPr lvl="8" rtl="0" algn="l">
              <a:lnSpc>
                <a:spcPct val="80000"/>
              </a:lnSpc>
              <a:spcBef>
                <a:spcPts val="0"/>
              </a:spcBef>
              <a:spcAft>
                <a:spcPts val="0"/>
              </a:spcAft>
              <a:buClr>
                <a:srgbClr val="000000"/>
              </a:buClr>
              <a:buSzPts val="700"/>
              <a:buNone/>
              <a:defRPr/>
            </a:lvl9pPr>
          </a:lstStyle>
          <a:p/>
        </p:txBody>
      </p:sp>
      <p:sp>
        <p:nvSpPr>
          <p:cNvPr id="61" name="Google Shape;61;p13"/>
          <p:cNvSpPr txBox="1"/>
          <p:nvPr>
            <p:ph idx="2" type="body"/>
          </p:nvPr>
        </p:nvSpPr>
        <p:spPr>
          <a:xfrm>
            <a:off x="450503" y="2708696"/>
            <a:ext cx="8239200" cy="714300"/>
          </a:xfrm>
          <a:prstGeom prst="rect">
            <a:avLst/>
          </a:prstGeom>
          <a:noFill/>
          <a:ln>
            <a:noFill/>
          </a:ln>
        </p:spPr>
        <p:txBody>
          <a:bodyPr anchorCtr="0" anchor="t" bIns="19050" lIns="19050" spcFirstLastPara="1" rIns="19050" wrap="square" tIns="19050">
            <a:normAutofit/>
          </a:bodyPr>
          <a:lstStyle>
            <a:lvl1pPr indent="-228600" lvl="0" marL="457200" rtl="0" algn="l">
              <a:lnSpc>
                <a:spcPct val="100000"/>
              </a:lnSpc>
              <a:spcBef>
                <a:spcPts val="0"/>
              </a:spcBef>
              <a:spcAft>
                <a:spcPts val="0"/>
              </a:spcAft>
              <a:buClr>
                <a:srgbClr val="000000"/>
              </a:buClr>
              <a:buSzPts val="2100"/>
              <a:buFont typeface="Helvetica Neue"/>
              <a:buNone/>
              <a:defRPr b="1" sz="2100"/>
            </a:lvl1pPr>
            <a:lvl2pPr indent="-228600" lvl="1" marL="914400" rtl="0" algn="l">
              <a:lnSpc>
                <a:spcPct val="100000"/>
              </a:lnSpc>
              <a:spcBef>
                <a:spcPts val="0"/>
              </a:spcBef>
              <a:spcAft>
                <a:spcPts val="0"/>
              </a:spcAft>
              <a:buClr>
                <a:srgbClr val="000000"/>
              </a:buClr>
              <a:buSzPts val="2100"/>
              <a:buFont typeface="Helvetica Neue"/>
              <a:buNone/>
              <a:defRPr b="1" sz="2100"/>
            </a:lvl2pPr>
            <a:lvl3pPr indent="-228600" lvl="2" marL="1371600" rtl="0" algn="l">
              <a:lnSpc>
                <a:spcPct val="100000"/>
              </a:lnSpc>
              <a:spcBef>
                <a:spcPts val="0"/>
              </a:spcBef>
              <a:spcAft>
                <a:spcPts val="0"/>
              </a:spcAft>
              <a:buClr>
                <a:srgbClr val="000000"/>
              </a:buClr>
              <a:buSzPts val="2100"/>
              <a:buFont typeface="Helvetica Neue"/>
              <a:buNone/>
              <a:defRPr b="1" sz="2100"/>
            </a:lvl3pPr>
            <a:lvl4pPr indent="-228600" lvl="3" marL="1828800" rtl="0" algn="l">
              <a:lnSpc>
                <a:spcPct val="100000"/>
              </a:lnSpc>
              <a:spcBef>
                <a:spcPts val="0"/>
              </a:spcBef>
              <a:spcAft>
                <a:spcPts val="0"/>
              </a:spcAft>
              <a:buClr>
                <a:srgbClr val="000000"/>
              </a:buClr>
              <a:buSzPts val="2100"/>
              <a:buFont typeface="Helvetica Neue"/>
              <a:buNone/>
              <a:defRPr b="1" sz="2100"/>
            </a:lvl4pPr>
            <a:lvl5pPr indent="-228600" lvl="4" marL="2286000" rtl="0" algn="l">
              <a:lnSpc>
                <a:spcPct val="100000"/>
              </a:lnSpc>
              <a:spcBef>
                <a:spcPts val="0"/>
              </a:spcBef>
              <a:spcAft>
                <a:spcPts val="0"/>
              </a:spcAft>
              <a:buClr>
                <a:srgbClr val="000000"/>
              </a:buClr>
              <a:buSzPts val="2100"/>
              <a:buFont typeface="Helvetica Neue"/>
              <a:buNone/>
              <a:defRPr b="1" sz="2100"/>
            </a:lvl5pPr>
            <a:lvl6pPr indent="-279400" lvl="5" marL="2743200" rtl="0" algn="l">
              <a:lnSpc>
                <a:spcPct val="90000"/>
              </a:lnSpc>
              <a:spcBef>
                <a:spcPts val="1700"/>
              </a:spcBef>
              <a:spcAft>
                <a:spcPts val="0"/>
              </a:spcAft>
              <a:buClr>
                <a:srgbClr val="000000"/>
              </a:buClr>
              <a:buSzPts val="800"/>
              <a:buChar char="■"/>
              <a:defRPr/>
            </a:lvl6pPr>
            <a:lvl7pPr indent="-279400" lvl="6" marL="3200400" rtl="0" algn="l">
              <a:lnSpc>
                <a:spcPct val="90000"/>
              </a:lnSpc>
              <a:spcBef>
                <a:spcPts val="1700"/>
              </a:spcBef>
              <a:spcAft>
                <a:spcPts val="0"/>
              </a:spcAft>
              <a:buClr>
                <a:srgbClr val="000000"/>
              </a:buClr>
              <a:buSzPts val="800"/>
              <a:buChar char="●"/>
              <a:defRPr/>
            </a:lvl7pPr>
            <a:lvl8pPr indent="-279400" lvl="7" marL="3657600" rtl="0" algn="l">
              <a:lnSpc>
                <a:spcPct val="90000"/>
              </a:lnSpc>
              <a:spcBef>
                <a:spcPts val="1700"/>
              </a:spcBef>
              <a:spcAft>
                <a:spcPts val="0"/>
              </a:spcAft>
              <a:buClr>
                <a:srgbClr val="000000"/>
              </a:buClr>
              <a:buSzPts val="800"/>
              <a:buChar char="○"/>
              <a:defRPr/>
            </a:lvl8pPr>
            <a:lvl9pPr indent="-279400" lvl="8" marL="4114800" rtl="0" algn="l">
              <a:lnSpc>
                <a:spcPct val="90000"/>
              </a:lnSpc>
              <a:spcBef>
                <a:spcPts val="1700"/>
              </a:spcBef>
              <a:spcAft>
                <a:spcPts val="0"/>
              </a:spcAft>
              <a:buClr>
                <a:srgbClr val="000000"/>
              </a:buClr>
              <a:buSzPts val="800"/>
              <a:buChar char="■"/>
              <a:defRPr/>
            </a:lvl9pPr>
          </a:lstStyle>
          <a:p/>
        </p:txBody>
      </p:sp>
      <p:sp>
        <p:nvSpPr>
          <p:cNvPr id="62" name="Google Shape;62;p13"/>
          <p:cNvSpPr txBox="1"/>
          <p:nvPr>
            <p:ph idx="12" type="sldNum"/>
          </p:nvPr>
        </p:nvSpPr>
        <p:spPr>
          <a:xfrm>
            <a:off x="4500562" y="4905375"/>
            <a:ext cx="138300" cy="146100"/>
          </a:xfrm>
          <a:prstGeom prst="rect">
            <a:avLst/>
          </a:prstGeom>
          <a:noFill/>
          <a:ln>
            <a:noFill/>
          </a:ln>
        </p:spPr>
        <p:txBody>
          <a:bodyPr anchorCtr="0" anchor="b" bIns="19050" lIns="19050" spcFirstLastPara="1" rIns="19050" wrap="square" tIns="19050">
            <a:spAutoFit/>
          </a:bodyPr>
          <a:lstStyle>
            <a:lvl1pPr indent="0" lvl="0" marL="0" rtl="0" algn="ctr">
              <a:lnSpc>
                <a:spcPct val="100000"/>
              </a:lnSpc>
              <a:spcBef>
                <a:spcPts val="0"/>
              </a:spcBef>
              <a:spcAft>
                <a:spcPts val="0"/>
              </a:spcAft>
              <a:buClr>
                <a:srgbClr val="000000"/>
              </a:buClr>
              <a:buSzPts val="700"/>
              <a:buFont typeface="Helvetica Neue"/>
              <a:buNone/>
              <a:defRPr sz="700">
                <a:solidFill>
                  <a:srgbClr val="000000"/>
                </a:solidFill>
              </a:defRPr>
            </a:lvl1pPr>
            <a:lvl2pPr indent="0" lvl="1" marL="0" rtl="0" algn="ctr">
              <a:lnSpc>
                <a:spcPct val="100000"/>
              </a:lnSpc>
              <a:spcBef>
                <a:spcPts val="0"/>
              </a:spcBef>
              <a:spcAft>
                <a:spcPts val="0"/>
              </a:spcAft>
              <a:buClr>
                <a:srgbClr val="000000"/>
              </a:buClr>
              <a:buSzPts val="700"/>
              <a:buFont typeface="Helvetica Neue"/>
              <a:buNone/>
              <a:defRPr sz="700">
                <a:solidFill>
                  <a:srgbClr val="000000"/>
                </a:solidFill>
              </a:defRPr>
            </a:lvl2pPr>
            <a:lvl3pPr indent="0" lvl="2" marL="0" rtl="0" algn="ctr">
              <a:lnSpc>
                <a:spcPct val="100000"/>
              </a:lnSpc>
              <a:spcBef>
                <a:spcPts val="0"/>
              </a:spcBef>
              <a:spcAft>
                <a:spcPts val="0"/>
              </a:spcAft>
              <a:buClr>
                <a:srgbClr val="000000"/>
              </a:buClr>
              <a:buSzPts val="700"/>
              <a:buFont typeface="Helvetica Neue"/>
              <a:buNone/>
              <a:defRPr sz="700">
                <a:solidFill>
                  <a:srgbClr val="000000"/>
                </a:solidFill>
              </a:defRPr>
            </a:lvl3pPr>
            <a:lvl4pPr indent="0" lvl="3" marL="0" rtl="0" algn="ctr">
              <a:lnSpc>
                <a:spcPct val="100000"/>
              </a:lnSpc>
              <a:spcBef>
                <a:spcPts val="0"/>
              </a:spcBef>
              <a:spcAft>
                <a:spcPts val="0"/>
              </a:spcAft>
              <a:buClr>
                <a:srgbClr val="000000"/>
              </a:buClr>
              <a:buSzPts val="700"/>
              <a:buFont typeface="Helvetica Neue"/>
              <a:buNone/>
              <a:defRPr sz="700">
                <a:solidFill>
                  <a:srgbClr val="000000"/>
                </a:solidFill>
              </a:defRPr>
            </a:lvl4pPr>
            <a:lvl5pPr indent="0" lvl="4" marL="0" rtl="0" algn="ctr">
              <a:lnSpc>
                <a:spcPct val="100000"/>
              </a:lnSpc>
              <a:spcBef>
                <a:spcPts val="0"/>
              </a:spcBef>
              <a:spcAft>
                <a:spcPts val="0"/>
              </a:spcAft>
              <a:buClr>
                <a:srgbClr val="000000"/>
              </a:buClr>
              <a:buSzPts val="700"/>
              <a:buFont typeface="Helvetica Neue"/>
              <a:buNone/>
              <a:defRPr sz="700">
                <a:solidFill>
                  <a:srgbClr val="000000"/>
                </a:solidFill>
              </a:defRPr>
            </a:lvl5pPr>
            <a:lvl6pPr indent="0" lvl="5" marL="0" rtl="0" algn="ctr">
              <a:lnSpc>
                <a:spcPct val="100000"/>
              </a:lnSpc>
              <a:spcBef>
                <a:spcPts val="0"/>
              </a:spcBef>
              <a:spcAft>
                <a:spcPts val="0"/>
              </a:spcAft>
              <a:buClr>
                <a:srgbClr val="000000"/>
              </a:buClr>
              <a:buSzPts val="700"/>
              <a:buFont typeface="Helvetica Neue"/>
              <a:buNone/>
              <a:defRPr sz="700">
                <a:solidFill>
                  <a:srgbClr val="000000"/>
                </a:solidFill>
              </a:defRPr>
            </a:lvl6pPr>
            <a:lvl7pPr indent="0" lvl="6" marL="0" rtl="0" algn="ctr">
              <a:lnSpc>
                <a:spcPct val="100000"/>
              </a:lnSpc>
              <a:spcBef>
                <a:spcPts val="0"/>
              </a:spcBef>
              <a:spcAft>
                <a:spcPts val="0"/>
              </a:spcAft>
              <a:buClr>
                <a:srgbClr val="000000"/>
              </a:buClr>
              <a:buSzPts val="700"/>
              <a:buFont typeface="Helvetica Neue"/>
              <a:buNone/>
              <a:defRPr sz="700">
                <a:solidFill>
                  <a:srgbClr val="000000"/>
                </a:solidFill>
              </a:defRPr>
            </a:lvl7pPr>
            <a:lvl8pPr indent="0" lvl="7" marL="0" rtl="0" algn="ctr">
              <a:lnSpc>
                <a:spcPct val="100000"/>
              </a:lnSpc>
              <a:spcBef>
                <a:spcPts val="0"/>
              </a:spcBef>
              <a:spcAft>
                <a:spcPts val="0"/>
              </a:spcAft>
              <a:buClr>
                <a:srgbClr val="000000"/>
              </a:buClr>
              <a:buSzPts val="700"/>
              <a:buFont typeface="Helvetica Neue"/>
              <a:buNone/>
              <a:defRPr sz="700">
                <a:solidFill>
                  <a:srgbClr val="000000"/>
                </a:solidFill>
              </a:defRPr>
            </a:lvl8pPr>
            <a:lvl9pPr indent="0" lvl="8" marL="0" rtl="0" algn="ctr">
              <a:lnSpc>
                <a:spcPct val="100000"/>
              </a:lnSpc>
              <a:spcBef>
                <a:spcPts val="0"/>
              </a:spcBef>
              <a:spcAft>
                <a:spcPts val="0"/>
              </a:spcAft>
              <a:buClr>
                <a:srgbClr val="000000"/>
              </a:buClr>
              <a:buSzPts val="700"/>
              <a:buFont typeface="Helvetica Neue"/>
              <a:buNone/>
              <a:defRPr sz="700">
                <a:solidFill>
                  <a:srgbClr val="000000"/>
                </a:solidFill>
              </a:defRPr>
            </a:lvl9pPr>
          </a:lstStyle>
          <a:p>
            <a:pPr indent="0" lvl="0" marL="0" rtl="0" algn="ctr">
              <a:spcBef>
                <a:spcPts val="0"/>
              </a:spcBef>
              <a:spcAft>
                <a:spcPts val="0"/>
              </a:spcAft>
              <a:buNone/>
            </a:pPr>
            <a:fld id="{00000000-1234-1234-1234-123412341234}" type="slidenum">
              <a:rPr lang="en"/>
              <a:t>‹#›</a:t>
            </a:fld>
            <a:endParaRPr sz="1000">
              <a:solidFill>
                <a:schemeClr val="dk1"/>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3" name="Shape 63"/>
        <p:cNvGrpSpPr/>
        <p:nvPr/>
      </p:nvGrpSpPr>
      <p:grpSpPr>
        <a:xfrm>
          <a:off x="0" y="0"/>
          <a:ext cx="0" cy="0"/>
          <a:chOff x="0" y="0"/>
          <a:chExt cx="0" cy="0"/>
        </a:xfrm>
      </p:grpSpPr>
      <p:sp>
        <p:nvSpPr>
          <p:cNvPr id="64" name="Google Shape;64;p14"/>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rm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65" name="Google Shape;65;p14"/>
          <p:cNvSpPr/>
          <p:nvPr>
            <p:ph idx="2" type="pic"/>
          </p:nvPr>
        </p:nvSpPr>
        <p:spPr>
          <a:xfrm>
            <a:off x="3887391" y="740569"/>
            <a:ext cx="4629300" cy="3655200"/>
          </a:xfrm>
          <a:prstGeom prst="rect">
            <a:avLst/>
          </a:prstGeom>
          <a:noFill/>
          <a:ln>
            <a:noFill/>
          </a:ln>
        </p:spPr>
      </p:sp>
      <p:sp>
        <p:nvSpPr>
          <p:cNvPr id="66" name="Google Shape;66;p14"/>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norm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1600"/>
              </a:spcBef>
              <a:spcAft>
                <a:spcPts val="0"/>
              </a:spcAft>
              <a:buClr>
                <a:schemeClr val="dk1"/>
              </a:buClr>
              <a:buSzPts val="1100"/>
              <a:buNone/>
              <a:defRPr sz="1100"/>
            </a:lvl2pPr>
            <a:lvl3pPr indent="-228600" lvl="2" marL="1371600" rtl="0" algn="l">
              <a:lnSpc>
                <a:spcPct val="90000"/>
              </a:lnSpc>
              <a:spcBef>
                <a:spcPts val="1600"/>
              </a:spcBef>
              <a:spcAft>
                <a:spcPts val="0"/>
              </a:spcAft>
              <a:buClr>
                <a:schemeClr val="dk1"/>
              </a:buClr>
              <a:buSzPts val="900"/>
              <a:buNone/>
              <a:defRPr sz="900"/>
            </a:lvl3pPr>
            <a:lvl4pPr indent="-228600" lvl="3" marL="1828800" rtl="0" algn="l">
              <a:lnSpc>
                <a:spcPct val="90000"/>
              </a:lnSpc>
              <a:spcBef>
                <a:spcPts val="1600"/>
              </a:spcBef>
              <a:spcAft>
                <a:spcPts val="0"/>
              </a:spcAft>
              <a:buClr>
                <a:schemeClr val="dk1"/>
              </a:buClr>
              <a:buSzPts val="800"/>
              <a:buNone/>
              <a:defRPr sz="800"/>
            </a:lvl4pPr>
            <a:lvl5pPr indent="-228600" lvl="4" marL="2286000" rtl="0" algn="l">
              <a:lnSpc>
                <a:spcPct val="90000"/>
              </a:lnSpc>
              <a:spcBef>
                <a:spcPts val="1600"/>
              </a:spcBef>
              <a:spcAft>
                <a:spcPts val="0"/>
              </a:spcAft>
              <a:buClr>
                <a:schemeClr val="dk1"/>
              </a:buClr>
              <a:buSzPts val="800"/>
              <a:buNone/>
              <a:defRPr sz="800"/>
            </a:lvl5pPr>
            <a:lvl6pPr indent="-228600" lvl="5" marL="2743200" rtl="0" algn="l">
              <a:lnSpc>
                <a:spcPct val="90000"/>
              </a:lnSpc>
              <a:spcBef>
                <a:spcPts val="1600"/>
              </a:spcBef>
              <a:spcAft>
                <a:spcPts val="0"/>
              </a:spcAft>
              <a:buClr>
                <a:schemeClr val="dk1"/>
              </a:buClr>
              <a:buSzPts val="800"/>
              <a:buNone/>
              <a:defRPr sz="800"/>
            </a:lvl6pPr>
            <a:lvl7pPr indent="-228600" lvl="6" marL="3200400" rtl="0" algn="l">
              <a:lnSpc>
                <a:spcPct val="90000"/>
              </a:lnSpc>
              <a:spcBef>
                <a:spcPts val="1600"/>
              </a:spcBef>
              <a:spcAft>
                <a:spcPts val="0"/>
              </a:spcAft>
              <a:buClr>
                <a:schemeClr val="dk1"/>
              </a:buClr>
              <a:buSzPts val="800"/>
              <a:buNone/>
              <a:defRPr sz="800"/>
            </a:lvl7pPr>
            <a:lvl8pPr indent="-228600" lvl="7" marL="3657600" rtl="0" algn="l">
              <a:lnSpc>
                <a:spcPct val="90000"/>
              </a:lnSpc>
              <a:spcBef>
                <a:spcPts val="1600"/>
              </a:spcBef>
              <a:spcAft>
                <a:spcPts val="0"/>
              </a:spcAft>
              <a:buClr>
                <a:schemeClr val="dk1"/>
              </a:buClr>
              <a:buSzPts val="800"/>
              <a:buNone/>
              <a:defRPr sz="800"/>
            </a:lvl8pPr>
            <a:lvl9pPr indent="-228600" lvl="8" marL="4114800" rtl="0" algn="l">
              <a:lnSpc>
                <a:spcPct val="90000"/>
              </a:lnSpc>
              <a:spcBef>
                <a:spcPts val="1600"/>
              </a:spcBef>
              <a:spcAft>
                <a:spcPts val="1600"/>
              </a:spcAft>
              <a:buClr>
                <a:schemeClr val="dk1"/>
              </a:buClr>
              <a:buSzPts val="800"/>
              <a:buNone/>
              <a:defRPr sz="800"/>
            </a:lvl9pPr>
          </a:lstStyle>
          <a:p/>
        </p:txBody>
      </p:sp>
      <p:sp>
        <p:nvSpPr>
          <p:cNvPr id="67" name="Google Shape;67;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68" name="Google Shape;68;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69" name="Google Shape;69;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ver">
  <p:cSld name="CUSTOM">
    <p:spTree>
      <p:nvGrpSpPr>
        <p:cNvPr id="70" name="Shape 70"/>
        <p:cNvGrpSpPr/>
        <p:nvPr/>
      </p:nvGrpSpPr>
      <p:grpSpPr>
        <a:xfrm>
          <a:off x="0" y="0"/>
          <a:ext cx="0" cy="0"/>
          <a:chOff x="0" y="0"/>
          <a:chExt cx="0" cy="0"/>
        </a:xfrm>
      </p:grpSpPr>
      <p:sp>
        <p:nvSpPr>
          <p:cNvPr id="71" name="Google Shape;71;p15"/>
          <p:cNvSpPr/>
          <p:nvPr/>
        </p:nvSpPr>
        <p:spPr>
          <a:xfrm>
            <a:off x="274950" y="284775"/>
            <a:ext cx="8598900" cy="2478900"/>
          </a:xfrm>
          <a:prstGeom prst="roundRect">
            <a:avLst>
              <a:gd fmla="val 16667"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15"/>
          <p:cNvSpPr/>
          <p:nvPr/>
        </p:nvSpPr>
        <p:spPr>
          <a:xfrm>
            <a:off x="274950" y="2975835"/>
            <a:ext cx="4201200" cy="1313700"/>
          </a:xfrm>
          <a:prstGeom prst="roundRect">
            <a:avLst>
              <a:gd fmla="val 16667" name="adj"/>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DM Sans Light"/>
              <a:ea typeface="DM Sans Light"/>
              <a:cs typeface="DM Sans Light"/>
              <a:sym typeface="DM Sans Light"/>
            </a:endParaRPr>
          </a:p>
        </p:txBody>
      </p:sp>
      <p:sp>
        <p:nvSpPr>
          <p:cNvPr id="73" name="Google Shape;73;p15"/>
          <p:cNvSpPr/>
          <p:nvPr/>
        </p:nvSpPr>
        <p:spPr>
          <a:xfrm>
            <a:off x="274950" y="4501727"/>
            <a:ext cx="8598900" cy="357000"/>
          </a:xfrm>
          <a:prstGeom prst="roundRect">
            <a:avLst>
              <a:gd fmla="val 34148"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00"/>
              <a:buFont typeface="Arial"/>
              <a:buNone/>
            </a:pPr>
            <a:r>
              <a:t/>
            </a:r>
            <a:endParaRPr b="0" i="0" sz="100" u="none" cap="none" strike="noStrike">
              <a:solidFill>
                <a:srgbClr val="000000"/>
              </a:solidFill>
              <a:latin typeface="Della Respira"/>
              <a:ea typeface="Della Respira"/>
              <a:cs typeface="Della Respira"/>
              <a:sym typeface="Della Respira"/>
            </a:endParaRPr>
          </a:p>
        </p:txBody>
      </p:sp>
      <p:sp>
        <p:nvSpPr>
          <p:cNvPr id="74" name="Google Shape;74;p15"/>
          <p:cNvSpPr txBox="1"/>
          <p:nvPr>
            <p:ph type="title"/>
          </p:nvPr>
        </p:nvSpPr>
        <p:spPr>
          <a:xfrm>
            <a:off x="274725" y="312763"/>
            <a:ext cx="8598900" cy="24789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6200"/>
              <a:buNone/>
              <a:defRPr sz="62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75" name="Google Shape;75;p15"/>
          <p:cNvSpPr txBox="1"/>
          <p:nvPr>
            <p:ph idx="1" type="subTitle"/>
          </p:nvPr>
        </p:nvSpPr>
        <p:spPr>
          <a:xfrm>
            <a:off x="274725" y="2971100"/>
            <a:ext cx="4213200" cy="1313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6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5"/>
          <p:cNvSpPr txBox="1"/>
          <p:nvPr>
            <p:ph idx="2" type="subTitle"/>
          </p:nvPr>
        </p:nvSpPr>
        <p:spPr>
          <a:xfrm>
            <a:off x="279625" y="4509075"/>
            <a:ext cx="8598900" cy="357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roduction">
  <p:cSld name="CUSTOM_1">
    <p:spTree>
      <p:nvGrpSpPr>
        <p:cNvPr id="77" name="Shape 77"/>
        <p:cNvGrpSpPr/>
        <p:nvPr/>
      </p:nvGrpSpPr>
      <p:grpSpPr>
        <a:xfrm>
          <a:off x="0" y="0"/>
          <a:ext cx="0" cy="0"/>
          <a:chOff x="0" y="0"/>
          <a:chExt cx="0" cy="0"/>
        </a:xfrm>
      </p:grpSpPr>
      <p:sp>
        <p:nvSpPr>
          <p:cNvPr id="78" name="Google Shape;78;p16"/>
          <p:cNvSpPr/>
          <p:nvPr>
            <p:ph idx="2" type="pic"/>
          </p:nvPr>
        </p:nvSpPr>
        <p:spPr>
          <a:xfrm>
            <a:off x="4676850" y="1342250"/>
            <a:ext cx="4201200" cy="3510600"/>
          </a:xfrm>
          <a:prstGeom prst="roundRect">
            <a:avLst>
              <a:gd fmla="val 5775" name="adj"/>
            </a:avLst>
          </a:prstGeom>
          <a:noFill/>
          <a:ln cap="flat" cmpd="sng" w="9525">
            <a:solidFill>
              <a:schemeClr val="dk1"/>
            </a:solidFill>
            <a:prstDash val="solid"/>
            <a:round/>
            <a:headEnd len="sm" w="sm" type="none"/>
            <a:tailEnd len="sm" w="sm" type="none"/>
          </a:ln>
        </p:spPr>
      </p:sp>
      <p:sp>
        <p:nvSpPr>
          <p:cNvPr id="79" name="Google Shape;79;p16"/>
          <p:cNvSpPr/>
          <p:nvPr/>
        </p:nvSpPr>
        <p:spPr>
          <a:xfrm>
            <a:off x="274950" y="284775"/>
            <a:ext cx="8598900" cy="854400"/>
          </a:xfrm>
          <a:prstGeom prst="roundRect">
            <a:avLst>
              <a:gd fmla="val 25275"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16"/>
          <p:cNvSpPr/>
          <p:nvPr/>
        </p:nvSpPr>
        <p:spPr>
          <a:xfrm>
            <a:off x="274950" y="1348125"/>
            <a:ext cx="4201200" cy="3510600"/>
          </a:xfrm>
          <a:prstGeom prst="roundRect">
            <a:avLst>
              <a:gd fmla="val 5734"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81" name="Google Shape;81;p16"/>
          <p:cNvSpPr txBox="1"/>
          <p:nvPr>
            <p:ph idx="1" type="body"/>
          </p:nvPr>
        </p:nvSpPr>
        <p:spPr>
          <a:xfrm>
            <a:off x="496350" y="1593900"/>
            <a:ext cx="3754200" cy="29850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SzPts val="1800"/>
              <a:buChar char="●"/>
              <a:defRPr sz="1800"/>
            </a:lvl1pPr>
            <a:lvl2pPr indent="-342900" lvl="1" marL="914400" algn="l">
              <a:lnSpc>
                <a:spcPct val="100000"/>
              </a:lnSpc>
              <a:spcBef>
                <a:spcPts val="0"/>
              </a:spcBef>
              <a:spcAft>
                <a:spcPts val="0"/>
              </a:spcAft>
              <a:buSzPts val="1800"/>
              <a:buChar char="○"/>
              <a:defRPr sz="1800"/>
            </a:lvl2pPr>
            <a:lvl3pPr indent="-342900" lvl="2" marL="1371600" algn="l">
              <a:lnSpc>
                <a:spcPct val="100000"/>
              </a:lnSpc>
              <a:spcBef>
                <a:spcPts val="0"/>
              </a:spcBef>
              <a:spcAft>
                <a:spcPts val="0"/>
              </a:spcAft>
              <a:buSzPts val="1800"/>
              <a:buChar char="■"/>
              <a:defRPr sz="1800"/>
            </a:lvl3pPr>
            <a:lvl4pPr indent="-342900" lvl="3" marL="1828800" algn="l">
              <a:lnSpc>
                <a:spcPct val="100000"/>
              </a:lnSpc>
              <a:spcBef>
                <a:spcPts val="0"/>
              </a:spcBef>
              <a:spcAft>
                <a:spcPts val="0"/>
              </a:spcAft>
              <a:buSzPts val="1800"/>
              <a:buChar char="●"/>
              <a:defRPr sz="1800"/>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82" name="Google Shape;82;p16"/>
          <p:cNvSpPr txBox="1"/>
          <p:nvPr>
            <p:ph type="title"/>
          </p:nvPr>
        </p:nvSpPr>
        <p:spPr>
          <a:xfrm>
            <a:off x="272650" y="327115"/>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4200"/>
              <a:buNone/>
              <a:defRPr/>
            </a:lvl1pPr>
            <a:lvl2pPr lvl="1" algn="ctr">
              <a:lnSpc>
                <a:spcPct val="100000"/>
              </a:lnSpc>
              <a:spcBef>
                <a:spcPts val="0"/>
              </a:spcBef>
              <a:spcAft>
                <a:spcPts val="0"/>
              </a:spcAft>
              <a:buSzPts val="4200"/>
              <a:buFont typeface="Della Respira"/>
              <a:buNone/>
              <a:defRPr sz="4200"/>
            </a:lvl2pPr>
            <a:lvl3pPr lvl="2" algn="ctr">
              <a:lnSpc>
                <a:spcPct val="100000"/>
              </a:lnSpc>
              <a:spcBef>
                <a:spcPts val="0"/>
              </a:spcBef>
              <a:spcAft>
                <a:spcPts val="0"/>
              </a:spcAft>
              <a:buSzPts val="4200"/>
              <a:buFont typeface="Della Respira"/>
              <a:buNone/>
              <a:defRPr sz="4200"/>
            </a:lvl3pPr>
            <a:lvl4pPr lvl="3" algn="ctr">
              <a:lnSpc>
                <a:spcPct val="100000"/>
              </a:lnSpc>
              <a:spcBef>
                <a:spcPts val="0"/>
              </a:spcBef>
              <a:spcAft>
                <a:spcPts val="0"/>
              </a:spcAft>
              <a:buSzPts val="4200"/>
              <a:buFont typeface="Della Respira"/>
              <a:buNone/>
              <a:defRPr sz="4200"/>
            </a:lvl4pPr>
            <a:lvl5pPr lvl="4" algn="ctr">
              <a:lnSpc>
                <a:spcPct val="100000"/>
              </a:lnSpc>
              <a:spcBef>
                <a:spcPts val="0"/>
              </a:spcBef>
              <a:spcAft>
                <a:spcPts val="0"/>
              </a:spcAft>
              <a:buSzPts val="4200"/>
              <a:buFont typeface="Della Respira"/>
              <a:buNone/>
              <a:defRPr sz="4200"/>
            </a:lvl5pPr>
            <a:lvl6pPr lvl="5" algn="ctr">
              <a:lnSpc>
                <a:spcPct val="100000"/>
              </a:lnSpc>
              <a:spcBef>
                <a:spcPts val="0"/>
              </a:spcBef>
              <a:spcAft>
                <a:spcPts val="0"/>
              </a:spcAft>
              <a:buSzPts val="4200"/>
              <a:buFont typeface="Della Respira"/>
              <a:buNone/>
              <a:defRPr sz="4200"/>
            </a:lvl6pPr>
            <a:lvl7pPr lvl="6" algn="ctr">
              <a:lnSpc>
                <a:spcPct val="100000"/>
              </a:lnSpc>
              <a:spcBef>
                <a:spcPts val="0"/>
              </a:spcBef>
              <a:spcAft>
                <a:spcPts val="0"/>
              </a:spcAft>
              <a:buSzPts val="4200"/>
              <a:buFont typeface="Della Respira"/>
              <a:buNone/>
              <a:defRPr sz="4200"/>
            </a:lvl7pPr>
            <a:lvl8pPr lvl="7" algn="ctr">
              <a:lnSpc>
                <a:spcPct val="100000"/>
              </a:lnSpc>
              <a:spcBef>
                <a:spcPts val="0"/>
              </a:spcBef>
              <a:spcAft>
                <a:spcPts val="0"/>
              </a:spcAft>
              <a:buSzPts val="4200"/>
              <a:buFont typeface="Della Respira"/>
              <a:buNone/>
              <a:defRPr sz="4200"/>
            </a:lvl8pPr>
            <a:lvl9pPr lvl="8" algn="ctr">
              <a:lnSpc>
                <a:spcPct val="100000"/>
              </a:lnSpc>
              <a:spcBef>
                <a:spcPts val="0"/>
              </a:spcBef>
              <a:spcAft>
                <a:spcPts val="0"/>
              </a:spcAft>
              <a:buSzPts val="4200"/>
              <a:buFont typeface="Della Respira"/>
              <a:buNone/>
              <a:defRPr sz="42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p:cSld name="CUSTOM_26">
    <p:spTree>
      <p:nvGrpSpPr>
        <p:cNvPr id="83" name="Shape 83"/>
        <p:cNvGrpSpPr/>
        <p:nvPr/>
      </p:nvGrpSpPr>
      <p:grpSpPr>
        <a:xfrm>
          <a:off x="0" y="0"/>
          <a:ext cx="0" cy="0"/>
          <a:chOff x="0" y="0"/>
          <a:chExt cx="0" cy="0"/>
        </a:xfrm>
      </p:grpSpPr>
      <p:sp>
        <p:nvSpPr>
          <p:cNvPr id="84" name="Google Shape;84;p17"/>
          <p:cNvSpPr/>
          <p:nvPr/>
        </p:nvSpPr>
        <p:spPr>
          <a:xfrm>
            <a:off x="274950" y="284775"/>
            <a:ext cx="8598900" cy="854400"/>
          </a:xfrm>
          <a:prstGeom prst="roundRect">
            <a:avLst>
              <a:gd fmla="val 25275"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17"/>
          <p:cNvSpPr/>
          <p:nvPr/>
        </p:nvSpPr>
        <p:spPr>
          <a:xfrm>
            <a:off x="272650" y="1348125"/>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86" name="Google Shape;86;p17"/>
          <p:cNvSpPr txBox="1"/>
          <p:nvPr>
            <p:ph type="title"/>
          </p:nvPr>
        </p:nvSpPr>
        <p:spPr>
          <a:xfrm>
            <a:off x="272650" y="327115"/>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500"/>
              <a:buNone/>
              <a:defRPr sz="3500"/>
            </a:lvl1pPr>
            <a:lvl2pPr lvl="1" algn="ctr">
              <a:lnSpc>
                <a:spcPct val="100000"/>
              </a:lnSpc>
              <a:spcBef>
                <a:spcPts val="0"/>
              </a:spcBef>
              <a:spcAft>
                <a:spcPts val="0"/>
              </a:spcAft>
              <a:buSzPts val="4200"/>
              <a:buFont typeface="Della Respira"/>
              <a:buNone/>
              <a:defRPr sz="4200"/>
            </a:lvl2pPr>
            <a:lvl3pPr lvl="2" algn="ctr">
              <a:lnSpc>
                <a:spcPct val="100000"/>
              </a:lnSpc>
              <a:spcBef>
                <a:spcPts val="0"/>
              </a:spcBef>
              <a:spcAft>
                <a:spcPts val="0"/>
              </a:spcAft>
              <a:buSzPts val="4200"/>
              <a:buFont typeface="Della Respira"/>
              <a:buNone/>
              <a:defRPr sz="4200"/>
            </a:lvl3pPr>
            <a:lvl4pPr lvl="3" algn="ctr">
              <a:lnSpc>
                <a:spcPct val="100000"/>
              </a:lnSpc>
              <a:spcBef>
                <a:spcPts val="0"/>
              </a:spcBef>
              <a:spcAft>
                <a:spcPts val="0"/>
              </a:spcAft>
              <a:buSzPts val="4200"/>
              <a:buFont typeface="Della Respira"/>
              <a:buNone/>
              <a:defRPr sz="4200"/>
            </a:lvl4pPr>
            <a:lvl5pPr lvl="4" algn="ctr">
              <a:lnSpc>
                <a:spcPct val="100000"/>
              </a:lnSpc>
              <a:spcBef>
                <a:spcPts val="0"/>
              </a:spcBef>
              <a:spcAft>
                <a:spcPts val="0"/>
              </a:spcAft>
              <a:buSzPts val="4200"/>
              <a:buFont typeface="Della Respira"/>
              <a:buNone/>
              <a:defRPr sz="4200"/>
            </a:lvl5pPr>
            <a:lvl6pPr lvl="5" algn="ctr">
              <a:lnSpc>
                <a:spcPct val="100000"/>
              </a:lnSpc>
              <a:spcBef>
                <a:spcPts val="0"/>
              </a:spcBef>
              <a:spcAft>
                <a:spcPts val="0"/>
              </a:spcAft>
              <a:buSzPts val="4200"/>
              <a:buFont typeface="Della Respira"/>
              <a:buNone/>
              <a:defRPr sz="4200"/>
            </a:lvl6pPr>
            <a:lvl7pPr lvl="6" algn="ctr">
              <a:lnSpc>
                <a:spcPct val="100000"/>
              </a:lnSpc>
              <a:spcBef>
                <a:spcPts val="0"/>
              </a:spcBef>
              <a:spcAft>
                <a:spcPts val="0"/>
              </a:spcAft>
              <a:buSzPts val="4200"/>
              <a:buFont typeface="Della Respira"/>
              <a:buNone/>
              <a:defRPr sz="4200"/>
            </a:lvl7pPr>
            <a:lvl8pPr lvl="7" algn="ctr">
              <a:lnSpc>
                <a:spcPct val="100000"/>
              </a:lnSpc>
              <a:spcBef>
                <a:spcPts val="0"/>
              </a:spcBef>
              <a:spcAft>
                <a:spcPts val="0"/>
              </a:spcAft>
              <a:buSzPts val="4200"/>
              <a:buFont typeface="Della Respira"/>
              <a:buNone/>
              <a:defRPr sz="4200"/>
            </a:lvl8pPr>
            <a:lvl9pPr lvl="8" algn="ctr">
              <a:lnSpc>
                <a:spcPct val="100000"/>
              </a:lnSpc>
              <a:spcBef>
                <a:spcPts val="0"/>
              </a:spcBef>
              <a:spcAft>
                <a:spcPts val="0"/>
              </a:spcAft>
              <a:buSzPts val="4200"/>
              <a:buFont typeface="Della Respira"/>
              <a:buNone/>
              <a:defRPr sz="4200"/>
            </a:lvl9pPr>
          </a:lstStyle>
          <a:p/>
        </p:txBody>
      </p:sp>
      <p:sp>
        <p:nvSpPr>
          <p:cNvPr id="87" name="Google Shape;87;p17"/>
          <p:cNvSpPr txBox="1"/>
          <p:nvPr>
            <p:ph idx="1" type="subTitle"/>
          </p:nvPr>
        </p:nvSpPr>
        <p:spPr>
          <a:xfrm>
            <a:off x="272650" y="1375155"/>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
        <p:nvSpPr>
          <p:cNvPr id="88" name="Google Shape;88;p17"/>
          <p:cNvSpPr/>
          <p:nvPr/>
        </p:nvSpPr>
        <p:spPr>
          <a:xfrm>
            <a:off x="272650" y="1964965"/>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89" name="Google Shape;89;p17"/>
          <p:cNvSpPr txBox="1"/>
          <p:nvPr>
            <p:ph idx="2" type="subTitle"/>
          </p:nvPr>
        </p:nvSpPr>
        <p:spPr>
          <a:xfrm>
            <a:off x="272650" y="1991995"/>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
        <p:nvSpPr>
          <p:cNvPr id="90" name="Google Shape;90;p17"/>
          <p:cNvSpPr/>
          <p:nvPr/>
        </p:nvSpPr>
        <p:spPr>
          <a:xfrm>
            <a:off x="272650" y="2581805"/>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91" name="Google Shape;91;p17"/>
          <p:cNvSpPr txBox="1"/>
          <p:nvPr>
            <p:ph idx="3" type="subTitle"/>
          </p:nvPr>
        </p:nvSpPr>
        <p:spPr>
          <a:xfrm>
            <a:off x="272650" y="2608834"/>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
        <p:nvSpPr>
          <p:cNvPr id="92" name="Google Shape;92;p17"/>
          <p:cNvSpPr/>
          <p:nvPr/>
        </p:nvSpPr>
        <p:spPr>
          <a:xfrm>
            <a:off x="272650" y="3198644"/>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93" name="Google Shape;93;p17"/>
          <p:cNvSpPr txBox="1"/>
          <p:nvPr>
            <p:ph idx="4" type="subTitle"/>
          </p:nvPr>
        </p:nvSpPr>
        <p:spPr>
          <a:xfrm>
            <a:off x="272650" y="3225674"/>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
        <p:nvSpPr>
          <p:cNvPr id="94" name="Google Shape;94;p17"/>
          <p:cNvSpPr/>
          <p:nvPr/>
        </p:nvSpPr>
        <p:spPr>
          <a:xfrm>
            <a:off x="272650" y="3815484"/>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95" name="Google Shape;95;p17"/>
          <p:cNvSpPr txBox="1"/>
          <p:nvPr>
            <p:ph idx="5" type="subTitle"/>
          </p:nvPr>
        </p:nvSpPr>
        <p:spPr>
          <a:xfrm>
            <a:off x="272650" y="3842514"/>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
        <p:nvSpPr>
          <p:cNvPr id="96" name="Google Shape;96;p17"/>
          <p:cNvSpPr/>
          <p:nvPr/>
        </p:nvSpPr>
        <p:spPr>
          <a:xfrm>
            <a:off x="272650" y="4432324"/>
            <a:ext cx="8601300" cy="509700"/>
          </a:xfrm>
          <a:prstGeom prst="roundRect">
            <a:avLst>
              <a:gd fmla="val 32052"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DM Sans Light"/>
              <a:ea typeface="DM Sans Light"/>
              <a:cs typeface="DM Sans Light"/>
              <a:sym typeface="DM Sans Light"/>
            </a:endParaRPr>
          </a:p>
        </p:txBody>
      </p:sp>
      <p:sp>
        <p:nvSpPr>
          <p:cNvPr id="97" name="Google Shape;97;p17"/>
          <p:cNvSpPr txBox="1"/>
          <p:nvPr>
            <p:ph idx="6" type="subTitle"/>
          </p:nvPr>
        </p:nvSpPr>
        <p:spPr>
          <a:xfrm>
            <a:off x="272650" y="4459354"/>
            <a:ext cx="8601300" cy="474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1pPr>
            <a:lvl2pPr lvl="1"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2pPr>
            <a:lvl3pPr lvl="2"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3pPr>
            <a:lvl4pPr lvl="3"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4pPr>
            <a:lvl5pPr lvl="4"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5pPr>
            <a:lvl6pPr lvl="5"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6pPr>
            <a:lvl7pPr lvl="6"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7pPr>
            <a:lvl8pPr lvl="7"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8pPr>
            <a:lvl9pPr lvl="8" algn="l">
              <a:lnSpc>
                <a:spcPct val="100000"/>
              </a:lnSpc>
              <a:spcBef>
                <a:spcPts val="0"/>
              </a:spcBef>
              <a:spcAft>
                <a:spcPts val="0"/>
              </a:spcAft>
              <a:buSzPts val="2200"/>
              <a:buFont typeface="Della Respira"/>
              <a:buNone/>
              <a:defRPr sz="2200">
                <a:latin typeface="Della Respira"/>
                <a:ea typeface="Della Respira"/>
                <a:cs typeface="Della Respira"/>
                <a:sym typeface="Della Respira"/>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orybook 2">
  <p:cSld name="CUSTOM_5">
    <p:bg>
      <p:bgPr>
        <a:solidFill>
          <a:schemeClr val="lt2"/>
        </a:solidFill>
      </p:bgPr>
    </p:bg>
    <p:spTree>
      <p:nvGrpSpPr>
        <p:cNvPr id="98" name="Shape 98"/>
        <p:cNvGrpSpPr/>
        <p:nvPr/>
      </p:nvGrpSpPr>
      <p:grpSpPr>
        <a:xfrm>
          <a:off x="0" y="0"/>
          <a:ext cx="0" cy="0"/>
          <a:chOff x="0" y="0"/>
          <a:chExt cx="0" cy="0"/>
        </a:xfrm>
      </p:grpSpPr>
      <p:sp>
        <p:nvSpPr>
          <p:cNvPr id="99" name="Google Shape;99;p18"/>
          <p:cNvSpPr/>
          <p:nvPr>
            <p:ph idx="2" type="pic"/>
          </p:nvPr>
        </p:nvSpPr>
        <p:spPr>
          <a:xfrm>
            <a:off x="6781525" y="279050"/>
            <a:ext cx="2096400" cy="4573800"/>
          </a:xfrm>
          <a:prstGeom prst="roundRect">
            <a:avLst>
              <a:gd fmla="val 9650" name="adj"/>
            </a:avLst>
          </a:prstGeom>
          <a:noFill/>
          <a:ln cap="flat" cmpd="sng" w="9525">
            <a:solidFill>
              <a:schemeClr val="dk1"/>
            </a:solidFill>
            <a:prstDash val="solid"/>
            <a:round/>
            <a:headEnd len="sm" w="sm" type="none"/>
            <a:tailEnd len="sm" w="sm" type="none"/>
          </a:ln>
        </p:spPr>
      </p:sp>
      <p:sp>
        <p:nvSpPr>
          <p:cNvPr id="100" name="Google Shape;100;p18"/>
          <p:cNvSpPr/>
          <p:nvPr/>
        </p:nvSpPr>
        <p:spPr>
          <a:xfrm>
            <a:off x="274950" y="1164975"/>
            <a:ext cx="6304500" cy="3693600"/>
          </a:xfrm>
          <a:prstGeom prst="roundRect">
            <a:avLst>
              <a:gd fmla="val 5734"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01" name="Google Shape;101;p18"/>
          <p:cNvSpPr txBox="1"/>
          <p:nvPr>
            <p:ph idx="1" type="body"/>
          </p:nvPr>
        </p:nvSpPr>
        <p:spPr>
          <a:xfrm>
            <a:off x="552284" y="1335950"/>
            <a:ext cx="5739600" cy="31737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02" name="Google Shape;102;p18"/>
          <p:cNvSpPr/>
          <p:nvPr/>
        </p:nvSpPr>
        <p:spPr>
          <a:xfrm>
            <a:off x="274950" y="284775"/>
            <a:ext cx="3417900" cy="704400"/>
          </a:xfrm>
          <a:prstGeom prst="roundRect">
            <a:avLst>
              <a:gd fmla="val 25275"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155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Arial"/>
              <a:ea typeface="Arial"/>
              <a:cs typeface="Arial"/>
              <a:sym typeface="Arial"/>
            </a:endParaRPr>
          </a:p>
        </p:txBody>
      </p:sp>
      <p:sp>
        <p:nvSpPr>
          <p:cNvPr id="103" name="Google Shape;103;p18"/>
          <p:cNvSpPr txBox="1"/>
          <p:nvPr>
            <p:ph type="title"/>
          </p:nvPr>
        </p:nvSpPr>
        <p:spPr>
          <a:xfrm>
            <a:off x="272650" y="327125"/>
            <a:ext cx="3417900" cy="6621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4200"/>
              <a:buFont typeface="Della Respira"/>
              <a:buNone/>
              <a:defRPr sz="4200"/>
            </a:lvl2pPr>
            <a:lvl3pPr lvl="2" algn="ctr">
              <a:lnSpc>
                <a:spcPct val="100000"/>
              </a:lnSpc>
              <a:spcBef>
                <a:spcPts val="0"/>
              </a:spcBef>
              <a:spcAft>
                <a:spcPts val="0"/>
              </a:spcAft>
              <a:buSzPts val="4200"/>
              <a:buFont typeface="Della Respira"/>
              <a:buNone/>
              <a:defRPr sz="4200"/>
            </a:lvl3pPr>
            <a:lvl4pPr lvl="3" algn="ctr">
              <a:lnSpc>
                <a:spcPct val="100000"/>
              </a:lnSpc>
              <a:spcBef>
                <a:spcPts val="0"/>
              </a:spcBef>
              <a:spcAft>
                <a:spcPts val="0"/>
              </a:spcAft>
              <a:buSzPts val="4200"/>
              <a:buFont typeface="Della Respira"/>
              <a:buNone/>
              <a:defRPr sz="4200"/>
            </a:lvl4pPr>
            <a:lvl5pPr lvl="4" algn="ctr">
              <a:lnSpc>
                <a:spcPct val="100000"/>
              </a:lnSpc>
              <a:spcBef>
                <a:spcPts val="0"/>
              </a:spcBef>
              <a:spcAft>
                <a:spcPts val="0"/>
              </a:spcAft>
              <a:buSzPts val="4200"/>
              <a:buFont typeface="Della Respira"/>
              <a:buNone/>
              <a:defRPr sz="4200"/>
            </a:lvl5pPr>
            <a:lvl6pPr lvl="5" algn="ctr">
              <a:lnSpc>
                <a:spcPct val="100000"/>
              </a:lnSpc>
              <a:spcBef>
                <a:spcPts val="0"/>
              </a:spcBef>
              <a:spcAft>
                <a:spcPts val="0"/>
              </a:spcAft>
              <a:buSzPts val="4200"/>
              <a:buFont typeface="Della Respira"/>
              <a:buNone/>
              <a:defRPr sz="4200"/>
            </a:lvl6pPr>
            <a:lvl7pPr lvl="6" algn="ctr">
              <a:lnSpc>
                <a:spcPct val="100000"/>
              </a:lnSpc>
              <a:spcBef>
                <a:spcPts val="0"/>
              </a:spcBef>
              <a:spcAft>
                <a:spcPts val="0"/>
              </a:spcAft>
              <a:buSzPts val="4200"/>
              <a:buFont typeface="Della Respira"/>
              <a:buNone/>
              <a:defRPr sz="4200"/>
            </a:lvl7pPr>
            <a:lvl8pPr lvl="7" algn="ctr">
              <a:lnSpc>
                <a:spcPct val="100000"/>
              </a:lnSpc>
              <a:spcBef>
                <a:spcPts val="0"/>
              </a:spcBef>
              <a:spcAft>
                <a:spcPts val="0"/>
              </a:spcAft>
              <a:buSzPts val="4200"/>
              <a:buFont typeface="Della Respira"/>
              <a:buNone/>
              <a:defRPr sz="4200"/>
            </a:lvl8pPr>
            <a:lvl9pPr lvl="8" algn="ctr">
              <a:lnSpc>
                <a:spcPct val="100000"/>
              </a:lnSpc>
              <a:spcBef>
                <a:spcPts val="0"/>
              </a:spcBef>
              <a:spcAft>
                <a:spcPts val="0"/>
              </a:spcAft>
              <a:buSzPts val="4200"/>
              <a:buFont typeface="Della Respira"/>
              <a:buNone/>
              <a:defRPr sz="4200"/>
            </a:lvl9pPr>
          </a:lstStyle>
          <a:p/>
        </p:txBody>
      </p:sp>
      <p:sp>
        <p:nvSpPr>
          <p:cNvPr id="104" name="Google Shape;104;p18"/>
          <p:cNvSpPr/>
          <p:nvPr/>
        </p:nvSpPr>
        <p:spPr>
          <a:xfrm>
            <a:off x="3890600" y="284775"/>
            <a:ext cx="2688900" cy="704400"/>
          </a:xfrm>
          <a:prstGeom prst="ellipse">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109725">
            <a:noAutofit/>
          </a:bodyPr>
          <a:lstStyle/>
          <a:p>
            <a:pPr indent="0" lvl="0" marL="0" marR="0" rtl="0" algn="ctr">
              <a:lnSpc>
                <a:spcPct val="90000"/>
              </a:lnSpc>
              <a:spcBef>
                <a:spcPts val="0"/>
              </a:spcBef>
              <a:spcAft>
                <a:spcPts val="0"/>
              </a:spcAft>
              <a:buClr>
                <a:srgbClr val="000000"/>
              </a:buClr>
              <a:buSzPts val="300"/>
              <a:buFont typeface="Arial"/>
              <a:buNone/>
            </a:pPr>
            <a:r>
              <a:t/>
            </a:r>
            <a:endParaRPr b="0" i="0" sz="300" u="none" cap="none" strike="noStrike">
              <a:solidFill>
                <a:srgbClr val="000000"/>
              </a:solidFill>
              <a:latin typeface="Arial"/>
              <a:ea typeface="Arial"/>
              <a:cs typeface="Arial"/>
              <a:sym typeface="Arial"/>
            </a:endParaRPr>
          </a:p>
        </p:txBody>
      </p:sp>
      <p:sp>
        <p:nvSpPr>
          <p:cNvPr id="105" name="Google Shape;105;p18"/>
          <p:cNvSpPr txBox="1"/>
          <p:nvPr>
            <p:ph idx="3" type="subTitle"/>
          </p:nvPr>
        </p:nvSpPr>
        <p:spPr>
          <a:xfrm>
            <a:off x="3890675" y="284775"/>
            <a:ext cx="2688900" cy="704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b="1" sz="1300">
                <a:latin typeface="Della Respira"/>
                <a:ea typeface="Della Respira"/>
                <a:cs typeface="Della Respira"/>
                <a:sym typeface="Della Respira"/>
              </a:defRPr>
            </a:lvl1pPr>
            <a:lvl2pPr lvl="1" algn="l">
              <a:lnSpc>
                <a:spcPct val="100000"/>
              </a:lnSpc>
              <a:spcBef>
                <a:spcPts val="0"/>
              </a:spcBef>
              <a:spcAft>
                <a:spcPts val="0"/>
              </a:spcAft>
              <a:buSzPts val="1300"/>
              <a:buNone/>
              <a:defRPr sz="1300"/>
            </a:lvl2pPr>
            <a:lvl3pPr lvl="2" algn="l">
              <a:lnSpc>
                <a:spcPct val="100000"/>
              </a:lnSpc>
              <a:spcBef>
                <a:spcPts val="0"/>
              </a:spcBef>
              <a:spcAft>
                <a:spcPts val="0"/>
              </a:spcAft>
              <a:buSzPts val="1300"/>
              <a:buNone/>
              <a:defRPr sz="1300"/>
            </a:lvl3pPr>
            <a:lvl4pPr lvl="3" algn="l">
              <a:lnSpc>
                <a:spcPct val="100000"/>
              </a:lnSpc>
              <a:spcBef>
                <a:spcPts val="0"/>
              </a:spcBef>
              <a:spcAft>
                <a:spcPts val="0"/>
              </a:spcAft>
              <a:buSzPts val="1300"/>
              <a:buNone/>
              <a:defRPr sz="1300"/>
            </a:lvl4pPr>
            <a:lvl5pPr lvl="4" algn="l">
              <a:lnSpc>
                <a:spcPct val="100000"/>
              </a:lnSpc>
              <a:spcBef>
                <a:spcPts val="0"/>
              </a:spcBef>
              <a:spcAft>
                <a:spcPts val="0"/>
              </a:spcAft>
              <a:buSzPts val="1300"/>
              <a:buNone/>
              <a:defRPr sz="1300"/>
            </a:lvl5pPr>
            <a:lvl6pPr lvl="5" algn="l">
              <a:lnSpc>
                <a:spcPct val="100000"/>
              </a:lnSpc>
              <a:spcBef>
                <a:spcPts val="0"/>
              </a:spcBef>
              <a:spcAft>
                <a:spcPts val="0"/>
              </a:spcAft>
              <a:buSzPts val="1300"/>
              <a:buNone/>
              <a:defRPr sz="1300"/>
            </a:lvl6pPr>
            <a:lvl7pPr lvl="6" algn="l">
              <a:lnSpc>
                <a:spcPct val="100000"/>
              </a:lnSpc>
              <a:spcBef>
                <a:spcPts val="0"/>
              </a:spcBef>
              <a:spcAft>
                <a:spcPts val="0"/>
              </a:spcAft>
              <a:buSzPts val="1300"/>
              <a:buNone/>
              <a:defRPr sz="1300"/>
            </a:lvl7pPr>
            <a:lvl8pPr lvl="7" algn="l">
              <a:lnSpc>
                <a:spcPct val="100000"/>
              </a:lnSpc>
              <a:spcBef>
                <a:spcPts val="0"/>
              </a:spcBef>
              <a:spcAft>
                <a:spcPts val="0"/>
              </a:spcAft>
              <a:buSzPts val="1300"/>
              <a:buNone/>
              <a:defRPr sz="1300"/>
            </a:lvl8pPr>
            <a:lvl9pPr lvl="8" algn="l">
              <a:lnSpc>
                <a:spcPct val="100000"/>
              </a:lnSpc>
              <a:spcBef>
                <a:spcPts val="0"/>
              </a:spcBef>
              <a:spcAft>
                <a:spcPts val="0"/>
              </a:spcAft>
              <a:buSzPts val="1300"/>
              <a:buNone/>
              <a:defRPr sz="13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Storyboards">
  <p:cSld name="CUSTOM_33">
    <p:bg>
      <p:bgPr>
        <a:solidFill>
          <a:schemeClr val="dk2"/>
        </a:solidFill>
      </p:bgPr>
    </p:bg>
    <p:spTree>
      <p:nvGrpSpPr>
        <p:cNvPr id="106" name="Shape 106"/>
        <p:cNvGrpSpPr/>
        <p:nvPr/>
      </p:nvGrpSpPr>
      <p:grpSpPr>
        <a:xfrm>
          <a:off x="0" y="0"/>
          <a:ext cx="0" cy="0"/>
          <a:chOff x="0" y="0"/>
          <a:chExt cx="0" cy="0"/>
        </a:xfrm>
      </p:grpSpPr>
      <p:sp>
        <p:nvSpPr>
          <p:cNvPr id="107" name="Google Shape;107;p19"/>
          <p:cNvSpPr/>
          <p:nvPr/>
        </p:nvSpPr>
        <p:spPr>
          <a:xfrm>
            <a:off x="3185399" y="3723950"/>
            <a:ext cx="2780400" cy="11289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08" name="Google Shape;108;p19"/>
          <p:cNvSpPr/>
          <p:nvPr/>
        </p:nvSpPr>
        <p:spPr>
          <a:xfrm>
            <a:off x="274950" y="3723950"/>
            <a:ext cx="2780400" cy="11289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09" name="Google Shape;109;p19"/>
          <p:cNvSpPr txBox="1"/>
          <p:nvPr>
            <p:ph idx="1" type="body"/>
          </p:nvPr>
        </p:nvSpPr>
        <p:spPr>
          <a:xfrm>
            <a:off x="352680" y="3829313"/>
            <a:ext cx="2639100" cy="9180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10" name="Google Shape;110;p19"/>
          <p:cNvSpPr/>
          <p:nvPr/>
        </p:nvSpPr>
        <p:spPr>
          <a:xfrm>
            <a:off x="274950" y="284775"/>
            <a:ext cx="8598900" cy="854400"/>
          </a:xfrm>
          <a:prstGeom prst="roundRect">
            <a:avLst>
              <a:gd fmla="val 25275"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700"/>
              <a:buFont typeface="Arial"/>
              <a:buNone/>
            </a:pPr>
            <a:r>
              <a:t/>
            </a:r>
            <a:endParaRPr b="0" i="0" sz="700" u="none" cap="none" strike="noStrike">
              <a:solidFill>
                <a:srgbClr val="000000"/>
              </a:solidFill>
              <a:latin typeface="Arial"/>
              <a:ea typeface="Arial"/>
              <a:cs typeface="Arial"/>
              <a:sym typeface="Arial"/>
            </a:endParaRPr>
          </a:p>
        </p:txBody>
      </p:sp>
      <p:sp>
        <p:nvSpPr>
          <p:cNvPr id="111" name="Google Shape;111;p19"/>
          <p:cNvSpPr txBox="1"/>
          <p:nvPr>
            <p:ph type="title"/>
          </p:nvPr>
        </p:nvSpPr>
        <p:spPr>
          <a:xfrm>
            <a:off x="272650" y="327115"/>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500"/>
              <a:buNone/>
              <a:defRPr sz="3500"/>
            </a:lvl1pPr>
            <a:lvl2pPr lvl="1" algn="ctr">
              <a:lnSpc>
                <a:spcPct val="100000"/>
              </a:lnSpc>
              <a:spcBef>
                <a:spcPts val="0"/>
              </a:spcBef>
              <a:spcAft>
                <a:spcPts val="0"/>
              </a:spcAft>
              <a:buSzPts val="3500"/>
              <a:buFont typeface="Della Respira"/>
              <a:buNone/>
              <a:defRPr sz="3500"/>
            </a:lvl2pPr>
            <a:lvl3pPr lvl="2" algn="ctr">
              <a:lnSpc>
                <a:spcPct val="100000"/>
              </a:lnSpc>
              <a:spcBef>
                <a:spcPts val="0"/>
              </a:spcBef>
              <a:spcAft>
                <a:spcPts val="0"/>
              </a:spcAft>
              <a:buSzPts val="3500"/>
              <a:buFont typeface="Della Respira"/>
              <a:buNone/>
              <a:defRPr sz="3500"/>
            </a:lvl3pPr>
            <a:lvl4pPr lvl="3" algn="ctr">
              <a:lnSpc>
                <a:spcPct val="100000"/>
              </a:lnSpc>
              <a:spcBef>
                <a:spcPts val="0"/>
              </a:spcBef>
              <a:spcAft>
                <a:spcPts val="0"/>
              </a:spcAft>
              <a:buSzPts val="3500"/>
              <a:buFont typeface="Della Respira"/>
              <a:buNone/>
              <a:defRPr sz="3500"/>
            </a:lvl4pPr>
            <a:lvl5pPr lvl="4" algn="ctr">
              <a:lnSpc>
                <a:spcPct val="100000"/>
              </a:lnSpc>
              <a:spcBef>
                <a:spcPts val="0"/>
              </a:spcBef>
              <a:spcAft>
                <a:spcPts val="0"/>
              </a:spcAft>
              <a:buSzPts val="3500"/>
              <a:buFont typeface="Della Respira"/>
              <a:buNone/>
              <a:defRPr sz="3500"/>
            </a:lvl5pPr>
            <a:lvl6pPr lvl="5" algn="ctr">
              <a:lnSpc>
                <a:spcPct val="100000"/>
              </a:lnSpc>
              <a:spcBef>
                <a:spcPts val="0"/>
              </a:spcBef>
              <a:spcAft>
                <a:spcPts val="0"/>
              </a:spcAft>
              <a:buSzPts val="3500"/>
              <a:buFont typeface="Della Respira"/>
              <a:buNone/>
              <a:defRPr sz="3500"/>
            </a:lvl6pPr>
            <a:lvl7pPr lvl="6" algn="ctr">
              <a:lnSpc>
                <a:spcPct val="100000"/>
              </a:lnSpc>
              <a:spcBef>
                <a:spcPts val="0"/>
              </a:spcBef>
              <a:spcAft>
                <a:spcPts val="0"/>
              </a:spcAft>
              <a:buSzPts val="3500"/>
              <a:buFont typeface="Della Respira"/>
              <a:buNone/>
              <a:defRPr sz="3500"/>
            </a:lvl7pPr>
            <a:lvl8pPr lvl="7" algn="ctr">
              <a:lnSpc>
                <a:spcPct val="100000"/>
              </a:lnSpc>
              <a:spcBef>
                <a:spcPts val="0"/>
              </a:spcBef>
              <a:spcAft>
                <a:spcPts val="0"/>
              </a:spcAft>
              <a:buSzPts val="3500"/>
              <a:buFont typeface="Della Respira"/>
              <a:buNone/>
              <a:defRPr sz="3500"/>
            </a:lvl8pPr>
            <a:lvl9pPr lvl="8" algn="ctr">
              <a:lnSpc>
                <a:spcPct val="100000"/>
              </a:lnSpc>
              <a:spcBef>
                <a:spcPts val="0"/>
              </a:spcBef>
              <a:spcAft>
                <a:spcPts val="0"/>
              </a:spcAft>
              <a:buSzPts val="3500"/>
              <a:buFont typeface="Della Respira"/>
              <a:buNone/>
              <a:defRPr sz="3500"/>
            </a:lvl9pPr>
          </a:lstStyle>
          <a:p/>
        </p:txBody>
      </p:sp>
      <p:sp>
        <p:nvSpPr>
          <p:cNvPr id="112" name="Google Shape;112;p19"/>
          <p:cNvSpPr/>
          <p:nvPr/>
        </p:nvSpPr>
        <p:spPr>
          <a:xfrm>
            <a:off x="275049" y="1279100"/>
            <a:ext cx="27804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13" name="Google Shape;113;p19"/>
          <p:cNvSpPr txBox="1"/>
          <p:nvPr>
            <p:ph idx="2" type="subTitle"/>
          </p:nvPr>
        </p:nvSpPr>
        <p:spPr>
          <a:xfrm>
            <a:off x="274950" y="1309525"/>
            <a:ext cx="27804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14" name="Google Shape;114;p19"/>
          <p:cNvSpPr/>
          <p:nvPr/>
        </p:nvSpPr>
        <p:spPr>
          <a:xfrm>
            <a:off x="3185449" y="1279100"/>
            <a:ext cx="27804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15" name="Google Shape;115;p19"/>
          <p:cNvSpPr txBox="1"/>
          <p:nvPr>
            <p:ph idx="3" type="subTitle"/>
          </p:nvPr>
        </p:nvSpPr>
        <p:spPr>
          <a:xfrm>
            <a:off x="3185350" y="1309525"/>
            <a:ext cx="27804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16" name="Google Shape;116;p19"/>
          <p:cNvSpPr/>
          <p:nvPr>
            <p:ph idx="4" type="pic"/>
          </p:nvPr>
        </p:nvSpPr>
        <p:spPr>
          <a:xfrm>
            <a:off x="274950" y="1822175"/>
            <a:ext cx="2780400" cy="1785900"/>
          </a:xfrm>
          <a:prstGeom prst="roundRect">
            <a:avLst>
              <a:gd fmla="val 5298" name="adj"/>
            </a:avLst>
          </a:prstGeom>
          <a:noFill/>
          <a:ln cap="flat" cmpd="sng" w="9525">
            <a:solidFill>
              <a:srgbClr val="000000"/>
            </a:solidFill>
            <a:prstDash val="solid"/>
            <a:round/>
            <a:headEnd len="sm" w="sm" type="none"/>
            <a:tailEnd len="sm" w="sm" type="none"/>
          </a:ln>
        </p:spPr>
      </p:sp>
      <p:sp>
        <p:nvSpPr>
          <p:cNvPr id="117" name="Google Shape;117;p19"/>
          <p:cNvSpPr txBox="1"/>
          <p:nvPr>
            <p:ph idx="5" type="body"/>
          </p:nvPr>
        </p:nvSpPr>
        <p:spPr>
          <a:xfrm>
            <a:off x="3256031" y="3829313"/>
            <a:ext cx="2639100" cy="9180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18" name="Google Shape;118;p19"/>
          <p:cNvSpPr/>
          <p:nvPr>
            <p:ph idx="6" type="pic"/>
          </p:nvPr>
        </p:nvSpPr>
        <p:spPr>
          <a:xfrm>
            <a:off x="3185350" y="1822175"/>
            <a:ext cx="2780400" cy="1785900"/>
          </a:xfrm>
          <a:prstGeom prst="roundRect">
            <a:avLst>
              <a:gd fmla="val 5298" name="adj"/>
            </a:avLst>
          </a:prstGeom>
          <a:noFill/>
          <a:ln cap="flat" cmpd="sng" w="9525">
            <a:solidFill>
              <a:srgbClr val="000000"/>
            </a:solidFill>
            <a:prstDash val="solid"/>
            <a:round/>
            <a:headEnd len="sm" w="sm" type="none"/>
            <a:tailEnd len="sm" w="sm" type="none"/>
          </a:ln>
        </p:spPr>
      </p:sp>
      <p:sp>
        <p:nvSpPr>
          <p:cNvPr id="119" name="Google Shape;119;p19"/>
          <p:cNvSpPr/>
          <p:nvPr/>
        </p:nvSpPr>
        <p:spPr>
          <a:xfrm>
            <a:off x="6095809" y="3723950"/>
            <a:ext cx="2780400" cy="11289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20" name="Google Shape;120;p19"/>
          <p:cNvSpPr/>
          <p:nvPr/>
        </p:nvSpPr>
        <p:spPr>
          <a:xfrm>
            <a:off x="6095859" y="1279100"/>
            <a:ext cx="27804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21" name="Google Shape;121;p19"/>
          <p:cNvSpPr txBox="1"/>
          <p:nvPr>
            <p:ph idx="7" type="subTitle"/>
          </p:nvPr>
        </p:nvSpPr>
        <p:spPr>
          <a:xfrm>
            <a:off x="6095760" y="1309525"/>
            <a:ext cx="27804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22" name="Google Shape;122;p19"/>
          <p:cNvSpPr txBox="1"/>
          <p:nvPr>
            <p:ph idx="8" type="body"/>
          </p:nvPr>
        </p:nvSpPr>
        <p:spPr>
          <a:xfrm>
            <a:off x="6166441" y="3829313"/>
            <a:ext cx="2639100" cy="9180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23" name="Google Shape;123;p19"/>
          <p:cNvSpPr/>
          <p:nvPr>
            <p:ph idx="9" type="pic"/>
          </p:nvPr>
        </p:nvSpPr>
        <p:spPr>
          <a:xfrm>
            <a:off x="6095760" y="1822175"/>
            <a:ext cx="2780400" cy="1785900"/>
          </a:xfrm>
          <a:prstGeom prst="roundRect">
            <a:avLst>
              <a:gd fmla="val 5298" name="adj"/>
            </a:avLst>
          </a:prstGeom>
          <a:noFill/>
          <a:ln cap="flat" cmpd="sng" w="9525">
            <a:solidFill>
              <a:srgbClr val="000000"/>
            </a:solidFill>
            <a:prstDash val="solid"/>
            <a:round/>
            <a:headEnd len="sm" w="sm" type="none"/>
            <a:tailEnd len="sm" w="sm" type="none"/>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p:cSld name="CUSTOM_30">
    <p:bg>
      <p:bgPr>
        <a:solidFill>
          <a:schemeClr val="lt2"/>
        </a:solidFill>
      </p:bgPr>
    </p:bg>
    <p:spTree>
      <p:nvGrpSpPr>
        <p:cNvPr id="124" name="Shape 124"/>
        <p:cNvGrpSpPr/>
        <p:nvPr/>
      </p:nvGrpSpPr>
      <p:grpSpPr>
        <a:xfrm>
          <a:off x="0" y="0"/>
          <a:ext cx="0" cy="0"/>
          <a:chOff x="0" y="0"/>
          <a:chExt cx="0" cy="0"/>
        </a:xfrm>
      </p:grpSpPr>
      <p:sp>
        <p:nvSpPr>
          <p:cNvPr id="125" name="Google Shape;125;p20"/>
          <p:cNvSpPr/>
          <p:nvPr/>
        </p:nvSpPr>
        <p:spPr>
          <a:xfrm>
            <a:off x="274950" y="1945525"/>
            <a:ext cx="20595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26" name="Google Shape;126;p20"/>
          <p:cNvSpPr txBox="1"/>
          <p:nvPr>
            <p:ph idx="1" type="body"/>
          </p:nvPr>
        </p:nvSpPr>
        <p:spPr>
          <a:xfrm>
            <a:off x="363575" y="2098999"/>
            <a:ext cx="1881900" cy="26415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27" name="Google Shape;127;p20"/>
          <p:cNvSpPr/>
          <p:nvPr/>
        </p:nvSpPr>
        <p:spPr>
          <a:xfrm>
            <a:off x="274950" y="284775"/>
            <a:ext cx="8598900" cy="854400"/>
          </a:xfrm>
          <a:prstGeom prst="roundRect">
            <a:avLst>
              <a:gd fmla="val 25275"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700"/>
              <a:buFont typeface="Arial"/>
              <a:buNone/>
            </a:pPr>
            <a:r>
              <a:t/>
            </a:r>
            <a:endParaRPr b="0" i="0" sz="700" u="none" cap="none" strike="noStrike">
              <a:solidFill>
                <a:srgbClr val="000000"/>
              </a:solidFill>
              <a:latin typeface="Arial"/>
              <a:ea typeface="Arial"/>
              <a:cs typeface="Arial"/>
              <a:sym typeface="Arial"/>
            </a:endParaRPr>
          </a:p>
        </p:txBody>
      </p:sp>
      <p:sp>
        <p:nvSpPr>
          <p:cNvPr id="128" name="Google Shape;128;p20"/>
          <p:cNvSpPr txBox="1"/>
          <p:nvPr>
            <p:ph type="title"/>
          </p:nvPr>
        </p:nvSpPr>
        <p:spPr>
          <a:xfrm>
            <a:off x="272650" y="327115"/>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500"/>
              <a:buNone/>
              <a:defRPr sz="3500"/>
            </a:lvl1pPr>
            <a:lvl2pPr lvl="1" algn="ctr">
              <a:lnSpc>
                <a:spcPct val="100000"/>
              </a:lnSpc>
              <a:spcBef>
                <a:spcPts val="0"/>
              </a:spcBef>
              <a:spcAft>
                <a:spcPts val="0"/>
              </a:spcAft>
              <a:buSzPts val="3500"/>
              <a:buFont typeface="Della Respira"/>
              <a:buNone/>
              <a:defRPr sz="3500"/>
            </a:lvl2pPr>
            <a:lvl3pPr lvl="2" algn="ctr">
              <a:lnSpc>
                <a:spcPct val="100000"/>
              </a:lnSpc>
              <a:spcBef>
                <a:spcPts val="0"/>
              </a:spcBef>
              <a:spcAft>
                <a:spcPts val="0"/>
              </a:spcAft>
              <a:buSzPts val="3500"/>
              <a:buFont typeface="Della Respira"/>
              <a:buNone/>
              <a:defRPr sz="3500"/>
            </a:lvl3pPr>
            <a:lvl4pPr lvl="3" algn="ctr">
              <a:lnSpc>
                <a:spcPct val="100000"/>
              </a:lnSpc>
              <a:spcBef>
                <a:spcPts val="0"/>
              </a:spcBef>
              <a:spcAft>
                <a:spcPts val="0"/>
              </a:spcAft>
              <a:buSzPts val="3500"/>
              <a:buFont typeface="Della Respira"/>
              <a:buNone/>
              <a:defRPr sz="3500"/>
            </a:lvl4pPr>
            <a:lvl5pPr lvl="4" algn="ctr">
              <a:lnSpc>
                <a:spcPct val="100000"/>
              </a:lnSpc>
              <a:spcBef>
                <a:spcPts val="0"/>
              </a:spcBef>
              <a:spcAft>
                <a:spcPts val="0"/>
              </a:spcAft>
              <a:buSzPts val="3500"/>
              <a:buFont typeface="Della Respira"/>
              <a:buNone/>
              <a:defRPr sz="3500"/>
            </a:lvl5pPr>
            <a:lvl6pPr lvl="5" algn="ctr">
              <a:lnSpc>
                <a:spcPct val="100000"/>
              </a:lnSpc>
              <a:spcBef>
                <a:spcPts val="0"/>
              </a:spcBef>
              <a:spcAft>
                <a:spcPts val="0"/>
              </a:spcAft>
              <a:buSzPts val="3500"/>
              <a:buFont typeface="Della Respira"/>
              <a:buNone/>
              <a:defRPr sz="3500"/>
            </a:lvl6pPr>
            <a:lvl7pPr lvl="6" algn="ctr">
              <a:lnSpc>
                <a:spcPct val="100000"/>
              </a:lnSpc>
              <a:spcBef>
                <a:spcPts val="0"/>
              </a:spcBef>
              <a:spcAft>
                <a:spcPts val="0"/>
              </a:spcAft>
              <a:buSzPts val="3500"/>
              <a:buFont typeface="Della Respira"/>
              <a:buNone/>
              <a:defRPr sz="3500"/>
            </a:lvl7pPr>
            <a:lvl8pPr lvl="7" algn="ctr">
              <a:lnSpc>
                <a:spcPct val="100000"/>
              </a:lnSpc>
              <a:spcBef>
                <a:spcPts val="0"/>
              </a:spcBef>
              <a:spcAft>
                <a:spcPts val="0"/>
              </a:spcAft>
              <a:buSzPts val="3500"/>
              <a:buFont typeface="Della Respira"/>
              <a:buNone/>
              <a:defRPr sz="3500"/>
            </a:lvl8pPr>
            <a:lvl9pPr lvl="8" algn="ctr">
              <a:lnSpc>
                <a:spcPct val="100000"/>
              </a:lnSpc>
              <a:spcBef>
                <a:spcPts val="0"/>
              </a:spcBef>
              <a:spcAft>
                <a:spcPts val="0"/>
              </a:spcAft>
              <a:buSzPts val="3500"/>
              <a:buFont typeface="Della Respira"/>
              <a:buNone/>
              <a:defRPr sz="3500"/>
            </a:lvl9pPr>
          </a:lstStyle>
          <a:p/>
        </p:txBody>
      </p:sp>
      <p:sp>
        <p:nvSpPr>
          <p:cNvPr id="129" name="Google Shape;129;p20"/>
          <p:cNvSpPr/>
          <p:nvPr/>
        </p:nvSpPr>
        <p:spPr>
          <a:xfrm>
            <a:off x="275024" y="1342725"/>
            <a:ext cx="20595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30" name="Google Shape;130;p20"/>
          <p:cNvSpPr txBox="1"/>
          <p:nvPr>
            <p:ph idx="2" type="subTitle"/>
          </p:nvPr>
        </p:nvSpPr>
        <p:spPr>
          <a:xfrm>
            <a:off x="274950" y="1373150"/>
            <a:ext cx="20595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31" name="Google Shape;131;p20"/>
          <p:cNvSpPr/>
          <p:nvPr/>
        </p:nvSpPr>
        <p:spPr>
          <a:xfrm>
            <a:off x="2454747" y="1945525"/>
            <a:ext cx="20595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32" name="Google Shape;132;p20"/>
          <p:cNvSpPr txBox="1"/>
          <p:nvPr>
            <p:ph idx="3" type="body"/>
          </p:nvPr>
        </p:nvSpPr>
        <p:spPr>
          <a:xfrm>
            <a:off x="2543370" y="2098999"/>
            <a:ext cx="1881900" cy="26415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33" name="Google Shape;133;p20"/>
          <p:cNvSpPr/>
          <p:nvPr/>
        </p:nvSpPr>
        <p:spPr>
          <a:xfrm>
            <a:off x="2454820" y="1342725"/>
            <a:ext cx="20595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34" name="Google Shape;134;p20"/>
          <p:cNvSpPr txBox="1"/>
          <p:nvPr>
            <p:ph idx="4" type="subTitle"/>
          </p:nvPr>
        </p:nvSpPr>
        <p:spPr>
          <a:xfrm>
            <a:off x="2454747" y="1373150"/>
            <a:ext cx="20595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35" name="Google Shape;135;p20"/>
          <p:cNvSpPr/>
          <p:nvPr/>
        </p:nvSpPr>
        <p:spPr>
          <a:xfrm>
            <a:off x="4634609" y="1945525"/>
            <a:ext cx="20595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36" name="Google Shape;136;p20"/>
          <p:cNvSpPr txBox="1"/>
          <p:nvPr>
            <p:ph idx="5" type="body"/>
          </p:nvPr>
        </p:nvSpPr>
        <p:spPr>
          <a:xfrm>
            <a:off x="4723231" y="2098999"/>
            <a:ext cx="1881900" cy="26415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37" name="Google Shape;137;p20"/>
          <p:cNvSpPr/>
          <p:nvPr/>
        </p:nvSpPr>
        <p:spPr>
          <a:xfrm>
            <a:off x="4634683" y="1342725"/>
            <a:ext cx="20595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38" name="Google Shape;138;p20"/>
          <p:cNvSpPr txBox="1"/>
          <p:nvPr>
            <p:ph idx="6" type="subTitle"/>
          </p:nvPr>
        </p:nvSpPr>
        <p:spPr>
          <a:xfrm>
            <a:off x="4634609" y="1373150"/>
            <a:ext cx="20595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39" name="Google Shape;139;p20"/>
          <p:cNvSpPr/>
          <p:nvPr/>
        </p:nvSpPr>
        <p:spPr>
          <a:xfrm>
            <a:off x="6814406" y="1945525"/>
            <a:ext cx="20595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40" name="Google Shape;140;p20"/>
          <p:cNvSpPr txBox="1"/>
          <p:nvPr>
            <p:ph idx="7" type="body"/>
          </p:nvPr>
        </p:nvSpPr>
        <p:spPr>
          <a:xfrm>
            <a:off x="6903026" y="2098999"/>
            <a:ext cx="1881900" cy="26415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41" name="Google Shape;141;p20"/>
          <p:cNvSpPr/>
          <p:nvPr/>
        </p:nvSpPr>
        <p:spPr>
          <a:xfrm>
            <a:off x="6814480" y="1342725"/>
            <a:ext cx="20595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42" name="Google Shape;142;p20"/>
          <p:cNvSpPr txBox="1"/>
          <p:nvPr>
            <p:ph idx="8" type="subTitle"/>
          </p:nvPr>
        </p:nvSpPr>
        <p:spPr>
          <a:xfrm>
            <a:off x="6814406" y="1373150"/>
            <a:ext cx="20595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udent Page 1">
  <p:cSld name="CUSTOM_7">
    <p:bg>
      <p:bgPr>
        <a:solidFill>
          <a:schemeClr val="dk2"/>
        </a:solidFill>
      </p:bgPr>
    </p:bg>
    <p:spTree>
      <p:nvGrpSpPr>
        <p:cNvPr id="143" name="Shape 143"/>
        <p:cNvGrpSpPr/>
        <p:nvPr/>
      </p:nvGrpSpPr>
      <p:grpSpPr>
        <a:xfrm>
          <a:off x="0" y="0"/>
          <a:ext cx="0" cy="0"/>
          <a:chOff x="0" y="0"/>
          <a:chExt cx="0" cy="0"/>
        </a:xfrm>
      </p:grpSpPr>
      <p:sp>
        <p:nvSpPr>
          <p:cNvPr id="144" name="Google Shape;144;p21"/>
          <p:cNvSpPr/>
          <p:nvPr>
            <p:ph idx="2" type="pic"/>
          </p:nvPr>
        </p:nvSpPr>
        <p:spPr>
          <a:xfrm>
            <a:off x="274950" y="1159275"/>
            <a:ext cx="2096400" cy="3705000"/>
          </a:xfrm>
          <a:prstGeom prst="roundRect">
            <a:avLst>
              <a:gd fmla="val 11005" name="adj"/>
            </a:avLst>
          </a:prstGeom>
          <a:noFill/>
          <a:ln cap="flat" cmpd="sng" w="9525">
            <a:solidFill>
              <a:srgbClr val="000000"/>
            </a:solidFill>
            <a:prstDash val="solid"/>
            <a:round/>
            <a:headEnd len="sm" w="sm" type="none"/>
            <a:tailEnd len="sm" w="sm" type="none"/>
          </a:ln>
        </p:spPr>
      </p:sp>
      <p:sp>
        <p:nvSpPr>
          <p:cNvPr id="145" name="Google Shape;145;p21"/>
          <p:cNvSpPr/>
          <p:nvPr/>
        </p:nvSpPr>
        <p:spPr>
          <a:xfrm>
            <a:off x="2547100" y="284775"/>
            <a:ext cx="6326700" cy="704400"/>
          </a:xfrm>
          <a:prstGeom prst="roundRect">
            <a:avLst>
              <a:gd fmla="val 25275"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155425">
            <a:noAutofit/>
          </a:bodyPr>
          <a:lstStyle/>
          <a:p>
            <a:pPr indent="0" lvl="0" marL="0" marR="0" rtl="0" algn="ctr">
              <a:lnSpc>
                <a:spcPct val="90000"/>
              </a:lnSpc>
              <a:spcBef>
                <a:spcPts val="0"/>
              </a:spcBef>
              <a:spcAft>
                <a:spcPts val="0"/>
              </a:spcAft>
              <a:buClr>
                <a:srgbClr val="000000"/>
              </a:buClr>
              <a:buSzPts val="200"/>
              <a:buFont typeface="Arial"/>
              <a:buNone/>
            </a:pPr>
            <a:r>
              <a:t/>
            </a:r>
            <a:endParaRPr b="0" i="0" sz="200" u="none" cap="none" strike="noStrike">
              <a:solidFill>
                <a:srgbClr val="000000"/>
              </a:solidFill>
              <a:latin typeface="Arial"/>
              <a:ea typeface="Arial"/>
              <a:cs typeface="Arial"/>
              <a:sym typeface="Arial"/>
            </a:endParaRPr>
          </a:p>
        </p:txBody>
      </p:sp>
      <p:sp>
        <p:nvSpPr>
          <p:cNvPr id="146" name="Google Shape;146;p21"/>
          <p:cNvSpPr/>
          <p:nvPr/>
        </p:nvSpPr>
        <p:spPr>
          <a:xfrm>
            <a:off x="2547100" y="1164975"/>
            <a:ext cx="6326700" cy="3693600"/>
          </a:xfrm>
          <a:prstGeom prst="roundRect">
            <a:avLst>
              <a:gd fmla="val 5734"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47" name="Google Shape;147;p21"/>
          <p:cNvSpPr/>
          <p:nvPr/>
        </p:nvSpPr>
        <p:spPr>
          <a:xfrm>
            <a:off x="274950" y="284775"/>
            <a:ext cx="2096400" cy="704400"/>
          </a:xfrm>
          <a:prstGeom prst="ellipse">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109725">
            <a:noAutofit/>
          </a:bodyPr>
          <a:lstStyle/>
          <a:p>
            <a:pPr indent="0" lvl="0" marL="0" marR="0" rtl="0" algn="ctr">
              <a:lnSpc>
                <a:spcPct val="90000"/>
              </a:lnSpc>
              <a:spcBef>
                <a:spcPts val="0"/>
              </a:spcBef>
              <a:spcAft>
                <a:spcPts val="0"/>
              </a:spcAft>
              <a:buClr>
                <a:srgbClr val="000000"/>
              </a:buClr>
              <a:buSzPts val="300"/>
              <a:buFont typeface="Arial"/>
              <a:buNone/>
            </a:pPr>
            <a:r>
              <a:t/>
            </a:r>
            <a:endParaRPr b="0" i="0" sz="300" u="none" cap="none" strike="noStrike">
              <a:solidFill>
                <a:srgbClr val="000000"/>
              </a:solidFill>
              <a:latin typeface="Arial"/>
              <a:ea typeface="Arial"/>
              <a:cs typeface="Arial"/>
              <a:sym typeface="Arial"/>
            </a:endParaRPr>
          </a:p>
        </p:txBody>
      </p:sp>
      <p:sp>
        <p:nvSpPr>
          <p:cNvPr id="148" name="Google Shape;148;p21"/>
          <p:cNvSpPr txBox="1"/>
          <p:nvPr/>
        </p:nvSpPr>
        <p:spPr>
          <a:xfrm>
            <a:off x="2840350" y="1414100"/>
            <a:ext cx="5740200" cy="31698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DM Sans"/>
              <a:ea typeface="DM Sans"/>
              <a:cs typeface="DM Sans"/>
              <a:sym typeface="DM Sans"/>
            </a:endParaRPr>
          </a:p>
        </p:txBody>
      </p:sp>
      <p:sp>
        <p:nvSpPr>
          <p:cNvPr id="149" name="Google Shape;149;p21"/>
          <p:cNvSpPr txBox="1"/>
          <p:nvPr>
            <p:ph idx="1" type="body"/>
          </p:nvPr>
        </p:nvSpPr>
        <p:spPr>
          <a:xfrm>
            <a:off x="2845275" y="1412150"/>
            <a:ext cx="5732400" cy="31668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50" name="Google Shape;150;p21"/>
          <p:cNvSpPr txBox="1"/>
          <p:nvPr>
            <p:ph type="title"/>
          </p:nvPr>
        </p:nvSpPr>
        <p:spPr>
          <a:xfrm>
            <a:off x="2547100" y="327125"/>
            <a:ext cx="6326700" cy="6621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4200"/>
              <a:buFont typeface="Della Respira"/>
              <a:buNone/>
              <a:defRPr sz="4200"/>
            </a:lvl2pPr>
            <a:lvl3pPr lvl="2" algn="ctr">
              <a:lnSpc>
                <a:spcPct val="100000"/>
              </a:lnSpc>
              <a:spcBef>
                <a:spcPts val="0"/>
              </a:spcBef>
              <a:spcAft>
                <a:spcPts val="0"/>
              </a:spcAft>
              <a:buSzPts val="4200"/>
              <a:buFont typeface="Della Respira"/>
              <a:buNone/>
              <a:defRPr sz="4200"/>
            </a:lvl3pPr>
            <a:lvl4pPr lvl="3" algn="ctr">
              <a:lnSpc>
                <a:spcPct val="100000"/>
              </a:lnSpc>
              <a:spcBef>
                <a:spcPts val="0"/>
              </a:spcBef>
              <a:spcAft>
                <a:spcPts val="0"/>
              </a:spcAft>
              <a:buSzPts val="4200"/>
              <a:buFont typeface="Della Respira"/>
              <a:buNone/>
              <a:defRPr sz="4200"/>
            </a:lvl4pPr>
            <a:lvl5pPr lvl="4" algn="ctr">
              <a:lnSpc>
                <a:spcPct val="100000"/>
              </a:lnSpc>
              <a:spcBef>
                <a:spcPts val="0"/>
              </a:spcBef>
              <a:spcAft>
                <a:spcPts val="0"/>
              </a:spcAft>
              <a:buSzPts val="4200"/>
              <a:buFont typeface="Della Respira"/>
              <a:buNone/>
              <a:defRPr sz="4200"/>
            </a:lvl5pPr>
            <a:lvl6pPr lvl="5" algn="ctr">
              <a:lnSpc>
                <a:spcPct val="100000"/>
              </a:lnSpc>
              <a:spcBef>
                <a:spcPts val="0"/>
              </a:spcBef>
              <a:spcAft>
                <a:spcPts val="0"/>
              </a:spcAft>
              <a:buSzPts val="4200"/>
              <a:buFont typeface="Della Respira"/>
              <a:buNone/>
              <a:defRPr sz="4200"/>
            </a:lvl6pPr>
            <a:lvl7pPr lvl="6" algn="ctr">
              <a:lnSpc>
                <a:spcPct val="100000"/>
              </a:lnSpc>
              <a:spcBef>
                <a:spcPts val="0"/>
              </a:spcBef>
              <a:spcAft>
                <a:spcPts val="0"/>
              </a:spcAft>
              <a:buSzPts val="4200"/>
              <a:buFont typeface="Della Respira"/>
              <a:buNone/>
              <a:defRPr sz="4200"/>
            </a:lvl7pPr>
            <a:lvl8pPr lvl="7" algn="ctr">
              <a:lnSpc>
                <a:spcPct val="100000"/>
              </a:lnSpc>
              <a:spcBef>
                <a:spcPts val="0"/>
              </a:spcBef>
              <a:spcAft>
                <a:spcPts val="0"/>
              </a:spcAft>
              <a:buSzPts val="4200"/>
              <a:buFont typeface="Della Respira"/>
              <a:buNone/>
              <a:defRPr sz="4200"/>
            </a:lvl8pPr>
            <a:lvl9pPr lvl="8" algn="ctr">
              <a:lnSpc>
                <a:spcPct val="100000"/>
              </a:lnSpc>
              <a:spcBef>
                <a:spcPts val="0"/>
              </a:spcBef>
              <a:spcAft>
                <a:spcPts val="0"/>
              </a:spcAft>
              <a:buSzPts val="4200"/>
              <a:buFont typeface="Della Respira"/>
              <a:buNone/>
              <a:defRPr sz="4200"/>
            </a:lvl9pPr>
          </a:lstStyle>
          <a:p/>
        </p:txBody>
      </p:sp>
      <p:sp>
        <p:nvSpPr>
          <p:cNvPr id="151" name="Google Shape;151;p21"/>
          <p:cNvSpPr txBox="1"/>
          <p:nvPr>
            <p:ph idx="3" type="subTitle"/>
          </p:nvPr>
        </p:nvSpPr>
        <p:spPr>
          <a:xfrm>
            <a:off x="274950" y="284775"/>
            <a:ext cx="2096400" cy="704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b="1" sz="1300">
                <a:latin typeface="Della Respira"/>
                <a:ea typeface="Della Respira"/>
                <a:cs typeface="Della Respira"/>
                <a:sym typeface="Della Respira"/>
              </a:defRPr>
            </a:lvl1pPr>
            <a:lvl2pPr lvl="1" algn="l">
              <a:lnSpc>
                <a:spcPct val="100000"/>
              </a:lnSpc>
              <a:spcBef>
                <a:spcPts val="0"/>
              </a:spcBef>
              <a:spcAft>
                <a:spcPts val="0"/>
              </a:spcAft>
              <a:buSzPts val="1300"/>
              <a:buNone/>
              <a:defRPr sz="1300"/>
            </a:lvl2pPr>
            <a:lvl3pPr lvl="2" algn="l">
              <a:lnSpc>
                <a:spcPct val="100000"/>
              </a:lnSpc>
              <a:spcBef>
                <a:spcPts val="0"/>
              </a:spcBef>
              <a:spcAft>
                <a:spcPts val="0"/>
              </a:spcAft>
              <a:buSzPts val="1300"/>
              <a:buNone/>
              <a:defRPr sz="1300"/>
            </a:lvl3pPr>
            <a:lvl4pPr lvl="3" algn="l">
              <a:lnSpc>
                <a:spcPct val="100000"/>
              </a:lnSpc>
              <a:spcBef>
                <a:spcPts val="0"/>
              </a:spcBef>
              <a:spcAft>
                <a:spcPts val="0"/>
              </a:spcAft>
              <a:buSzPts val="1300"/>
              <a:buNone/>
              <a:defRPr sz="1300"/>
            </a:lvl4pPr>
            <a:lvl5pPr lvl="4" algn="l">
              <a:lnSpc>
                <a:spcPct val="100000"/>
              </a:lnSpc>
              <a:spcBef>
                <a:spcPts val="0"/>
              </a:spcBef>
              <a:spcAft>
                <a:spcPts val="0"/>
              </a:spcAft>
              <a:buSzPts val="1300"/>
              <a:buNone/>
              <a:defRPr sz="1300"/>
            </a:lvl5pPr>
            <a:lvl6pPr lvl="5" algn="l">
              <a:lnSpc>
                <a:spcPct val="100000"/>
              </a:lnSpc>
              <a:spcBef>
                <a:spcPts val="0"/>
              </a:spcBef>
              <a:spcAft>
                <a:spcPts val="0"/>
              </a:spcAft>
              <a:buSzPts val="1300"/>
              <a:buNone/>
              <a:defRPr sz="1300"/>
            </a:lvl6pPr>
            <a:lvl7pPr lvl="6" algn="l">
              <a:lnSpc>
                <a:spcPct val="100000"/>
              </a:lnSpc>
              <a:spcBef>
                <a:spcPts val="0"/>
              </a:spcBef>
              <a:spcAft>
                <a:spcPts val="0"/>
              </a:spcAft>
              <a:buSzPts val="1300"/>
              <a:buNone/>
              <a:defRPr sz="1300"/>
            </a:lvl7pPr>
            <a:lvl8pPr lvl="7" algn="l">
              <a:lnSpc>
                <a:spcPct val="100000"/>
              </a:lnSpc>
              <a:spcBef>
                <a:spcPts val="0"/>
              </a:spcBef>
              <a:spcAft>
                <a:spcPts val="0"/>
              </a:spcAft>
              <a:buSzPts val="1300"/>
              <a:buNone/>
              <a:defRPr sz="1300"/>
            </a:lvl8pPr>
            <a:lvl9pPr lvl="8" algn="l">
              <a:lnSpc>
                <a:spcPct val="100000"/>
              </a:lnSpc>
              <a:spcBef>
                <a:spcPts val="0"/>
              </a:spcBef>
              <a:spcAft>
                <a:spcPts val="0"/>
              </a:spcAft>
              <a:buSzPts val="1300"/>
              <a:buNone/>
              <a:defRPr sz="13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Big Ideas">
  <p:cSld name="CUSTOM_29">
    <p:bg>
      <p:bgPr>
        <a:solidFill>
          <a:schemeClr val="lt2"/>
        </a:solidFill>
      </p:bgPr>
    </p:bg>
    <p:spTree>
      <p:nvGrpSpPr>
        <p:cNvPr id="152" name="Shape 152"/>
        <p:cNvGrpSpPr/>
        <p:nvPr/>
      </p:nvGrpSpPr>
      <p:grpSpPr>
        <a:xfrm>
          <a:off x="0" y="0"/>
          <a:ext cx="0" cy="0"/>
          <a:chOff x="0" y="0"/>
          <a:chExt cx="0" cy="0"/>
        </a:xfrm>
      </p:grpSpPr>
      <p:sp>
        <p:nvSpPr>
          <p:cNvPr id="153" name="Google Shape;153;p22"/>
          <p:cNvSpPr/>
          <p:nvPr/>
        </p:nvSpPr>
        <p:spPr>
          <a:xfrm>
            <a:off x="274950" y="1945525"/>
            <a:ext cx="27219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54" name="Google Shape;154;p22"/>
          <p:cNvSpPr txBox="1"/>
          <p:nvPr>
            <p:ph idx="1" type="body"/>
          </p:nvPr>
        </p:nvSpPr>
        <p:spPr>
          <a:xfrm>
            <a:off x="392094" y="2141437"/>
            <a:ext cx="2487600" cy="2373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55" name="Google Shape;155;p22"/>
          <p:cNvSpPr/>
          <p:nvPr/>
        </p:nvSpPr>
        <p:spPr>
          <a:xfrm>
            <a:off x="274950" y="284775"/>
            <a:ext cx="8598900" cy="854400"/>
          </a:xfrm>
          <a:prstGeom prst="roundRect">
            <a:avLst>
              <a:gd fmla="val 25275" name="adj"/>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700"/>
              <a:buFont typeface="Arial"/>
              <a:buNone/>
            </a:pPr>
            <a:r>
              <a:t/>
            </a:r>
            <a:endParaRPr b="0" i="0" sz="700" u="none" cap="none" strike="noStrike">
              <a:solidFill>
                <a:srgbClr val="000000"/>
              </a:solidFill>
              <a:latin typeface="Arial"/>
              <a:ea typeface="Arial"/>
              <a:cs typeface="Arial"/>
              <a:sym typeface="Arial"/>
            </a:endParaRPr>
          </a:p>
        </p:txBody>
      </p:sp>
      <p:sp>
        <p:nvSpPr>
          <p:cNvPr id="156" name="Google Shape;156;p22"/>
          <p:cNvSpPr txBox="1"/>
          <p:nvPr>
            <p:ph type="title"/>
          </p:nvPr>
        </p:nvSpPr>
        <p:spPr>
          <a:xfrm>
            <a:off x="272650" y="327115"/>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500"/>
              <a:buNone/>
              <a:defRPr sz="3500"/>
            </a:lvl1pPr>
            <a:lvl2pPr lvl="1" algn="ctr">
              <a:lnSpc>
                <a:spcPct val="100000"/>
              </a:lnSpc>
              <a:spcBef>
                <a:spcPts val="0"/>
              </a:spcBef>
              <a:spcAft>
                <a:spcPts val="0"/>
              </a:spcAft>
              <a:buSzPts val="3500"/>
              <a:buFont typeface="Della Respira"/>
              <a:buNone/>
              <a:defRPr sz="3500"/>
            </a:lvl2pPr>
            <a:lvl3pPr lvl="2" algn="ctr">
              <a:lnSpc>
                <a:spcPct val="100000"/>
              </a:lnSpc>
              <a:spcBef>
                <a:spcPts val="0"/>
              </a:spcBef>
              <a:spcAft>
                <a:spcPts val="0"/>
              </a:spcAft>
              <a:buSzPts val="3500"/>
              <a:buFont typeface="Della Respira"/>
              <a:buNone/>
              <a:defRPr sz="3500"/>
            </a:lvl3pPr>
            <a:lvl4pPr lvl="3" algn="ctr">
              <a:lnSpc>
                <a:spcPct val="100000"/>
              </a:lnSpc>
              <a:spcBef>
                <a:spcPts val="0"/>
              </a:spcBef>
              <a:spcAft>
                <a:spcPts val="0"/>
              </a:spcAft>
              <a:buSzPts val="3500"/>
              <a:buFont typeface="Della Respira"/>
              <a:buNone/>
              <a:defRPr sz="3500"/>
            </a:lvl4pPr>
            <a:lvl5pPr lvl="4" algn="ctr">
              <a:lnSpc>
                <a:spcPct val="100000"/>
              </a:lnSpc>
              <a:spcBef>
                <a:spcPts val="0"/>
              </a:spcBef>
              <a:spcAft>
                <a:spcPts val="0"/>
              </a:spcAft>
              <a:buSzPts val="3500"/>
              <a:buFont typeface="Della Respira"/>
              <a:buNone/>
              <a:defRPr sz="3500"/>
            </a:lvl5pPr>
            <a:lvl6pPr lvl="5" algn="ctr">
              <a:lnSpc>
                <a:spcPct val="100000"/>
              </a:lnSpc>
              <a:spcBef>
                <a:spcPts val="0"/>
              </a:spcBef>
              <a:spcAft>
                <a:spcPts val="0"/>
              </a:spcAft>
              <a:buSzPts val="3500"/>
              <a:buFont typeface="Della Respira"/>
              <a:buNone/>
              <a:defRPr sz="3500"/>
            </a:lvl6pPr>
            <a:lvl7pPr lvl="6" algn="ctr">
              <a:lnSpc>
                <a:spcPct val="100000"/>
              </a:lnSpc>
              <a:spcBef>
                <a:spcPts val="0"/>
              </a:spcBef>
              <a:spcAft>
                <a:spcPts val="0"/>
              </a:spcAft>
              <a:buSzPts val="3500"/>
              <a:buFont typeface="Della Respira"/>
              <a:buNone/>
              <a:defRPr sz="3500"/>
            </a:lvl7pPr>
            <a:lvl8pPr lvl="7" algn="ctr">
              <a:lnSpc>
                <a:spcPct val="100000"/>
              </a:lnSpc>
              <a:spcBef>
                <a:spcPts val="0"/>
              </a:spcBef>
              <a:spcAft>
                <a:spcPts val="0"/>
              </a:spcAft>
              <a:buSzPts val="3500"/>
              <a:buFont typeface="Della Respira"/>
              <a:buNone/>
              <a:defRPr sz="3500"/>
            </a:lvl8pPr>
            <a:lvl9pPr lvl="8" algn="ctr">
              <a:lnSpc>
                <a:spcPct val="100000"/>
              </a:lnSpc>
              <a:spcBef>
                <a:spcPts val="0"/>
              </a:spcBef>
              <a:spcAft>
                <a:spcPts val="0"/>
              </a:spcAft>
              <a:buSzPts val="3500"/>
              <a:buFont typeface="Della Respira"/>
              <a:buNone/>
              <a:defRPr sz="3500"/>
            </a:lvl9pPr>
          </a:lstStyle>
          <a:p/>
        </p:txBody>
      </p:sp>
      <p:sp>
        <p:nvSpPr>
          <p:cNvPr id="157" name="Google Shape;157;p22"/>
          <p:cNvSpPr/>
          <p:nvPr/>
        </p:nvSpPr>
        <p:spPr>
          <a:xfrm>
            <a:off x="275047" y="1342725"/>
            <a:ext cx="27219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58" name="Google Shape;158;p22"/>
          <p:cNvSpPr txBox="1"/>
          <p:nvPr>
            <p:ph idx="2" type="subTitle"/>
          </p:nvPr>
        </p:nvSpPr>
        <p:spPr>
          <a:xfrm>
            <a:off x="274950" y="1373150"/>
            <a:ext cx="27219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59" name="Google Shape;159;p22"/>
          <p:cNvSpPr/>
          <p:nvPr/>
        </p:nvSpPr>
        <p:spPr>
          <a:xfrm>
            <a:off x="3211000" y="1945525"/>
            <a:ext cx="27219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60" name="Google Shape;160;p22"/>
          <p:cNvSpPr txBox="1"/>
          <p:nvPr>
            <p:ph idx="3" type="body"/>
          </p:nvPr>
        </p:nvSpPr>
        <p:spPr>
          <a:xfrm>
            <a:off x="3328144" y="2141437"/>
            <a:ext cx="2487600" cy="2373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61" name="Google Shape;161;p22"/>
          <p:cNvSpPr/>
          <p:nvPr/>
        </p:nvSpPr>
        <p:spPr>
          <a:xfrm>
            <a:off x="3211097" y="1342725"/>
            <a:ext cx="27219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62" name="Google Shape;162;p22"/>
          <p:cNvSpPr txBox="1"/>
          <p:nvPr>
            <p:ph idx="4" type="subTitle"/>
          </p:nvPr>
        </p:nvSpPr>
        <p:spPr>
          <a:xfrm>
            <a:off x="3211000" y="1373150"/>
            <a:ext cx="27219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
        <p:nvSpPr>
          <p:cNvPr id="163" name="Google Shape;163;p22"/>
          <p:cNvSpPr/>
          <p:nvPr/>
        </p:nvSpPr>
        <p:spPr>
          <a:xfrm>
            <a:off x="6147150" y="1945525"/>
            <a:ext cx="2721900" cy="2917200"/>
          </a:xfrm>
          <a:prstGeom prst="roundRect">
            <a:avLst>
              <a:gd fmla="val 5734"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64" name="Google Shape;164;p22"/>
          <p:cNvSpPr txBox="1"/>
          <p:nvPr>
            <p:ph idx="5" type="body"/>
          </p:nvPr>
        </p:nvSpPr>
        <p:spPr>
          <a:xfrm>
            <a:off x="6264294" y="2141437"/>
            <a:ext cx="2487600" cy="2373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Char char="●"/>
              <a:defRPr/>
            </a:lvl1pPr>
            <a:lvl2pPr indent="-330200" lvl="1" marL="914400" algn="l">
              <a:lnSpc>
                <a:spcPct val="100000"/>
              </a:lnSpc>
              <a:spcBef>
                <a:spcPts val="0"/>
              </a:spcBef>
              <a:spcAft>
                <a:spcPts val="0"/>
              </a:spcAft>
              <a:buSzPts val="1600"/>
              <a:buChar char="○"/>
              <a:defRPr/>
            </a:lvl2pPr>
            <a:lvl3pPr indent="-330200" lvl="2" marL="1371600" algn="l">
              <a:lnSpc>
                <a:spcPct val="100000"/>
              </a:lnSpc>
              <a:spcBef>
                <a:spcPts val="0"/>
              </a:spcBef>
              <a:spcAft>
                <a:spcPts val="0"/>
              </a:spcAft>
              <a:buSzPts val="1600"/>
              <a:buChar char="■"/>
              <a:defRPr/>
            </a:lvl3pPr>
            <a:lvl4pPr indent="-330200" lvl="3" marL="1828800" algn="l">
              <a:lnSpc>
                <a:spcPct val="100000"/>
              </a:lnSpc>
              <a:spcBef>
                <a:spcPts val="0"/>
              </a:spcBef>
              <a:spcAft>
                <a:spcPts val="0"/>
              </a:spcAft>
              <a:buSzPts val="1600"/>
              <a:buChar char="●"/>
              <a:defRPr/>
            </a:lvl4pPr>
            <a:lvl5pPr indent="-330200" lvl="4" marL="2286000" algn="l">
              <a:lnSpc>
                <a:spcPct val="100000"/>
              </a:lnSpc>
              <a:spcBef>
                <a:spcPts val="0"/>
              </a:spcBef>
              <a:spcAft>
                <a:spcPts val="0"/>
              </a:spcAft>
              <a:buSzPts val="1600"/>
              <a:buChar char="○"/>
              <a:defRPr/>
            </a:lvl5pPr>
            <a:lvl6pPr indent="-330200" lvl="5" marL="2743200" algn="l">
              <a:lnSpc>
                <a:spcPct val="100000"/>
              </a:lnSpc>
              <a:spcBef>
                <a:spcPts val="0"/>
              </a:spcBef>
              <a:spcAft>
                <a:spcPts val="0"/>
              </a:spcAft>
              <a:buSzPts val="1600"/>
              <a:buChar char="■"/>
              <a:defRPr/>
            </a:lvl6pPr>
            <a:lvl7pPr indent="-330200" lvl="6" marL="3200400" algn="l">
              <a:lnSpc>
                <a:spcPct val="100000"/>
              </a:lnSpc>
              <a:spcBef>
                <a:spcPts val="0"/>
              </a:spcBef>
              <a:spcAft>
                <a:spcPts val="0"/>
              </a:spcAft>
              <a:buSzPts val="1600"/>
              <a:buChar char="●"/>
              <a:defRPr/>
            </a:lvl7pPr>
            <a:lvl8pPr indent="-330200" lvl="7" marL="3657600" algn="l">
              <a:lnSpc>
                <a:spcPct val="100000"/>
              </a:lnSpc>
              <a:spcBef>
                <a:spcPts val="0"/>
              </a:spcBef>
              <a:spcAft>
                <a:spcPts val="0"/>
              </a:spcAft>
              <a:buSzPts val="1600"/>
              <a:buChar char="○"/>
              <a:defRPr/>
            </a:lvl8pPr>
            <a:lvl9pPr indent="-330200" lvl="8" marL="4114800" algn="l">
              <a:lnSpc>
                <a:spcPct val="100000"/>
              </a:lnSpc>
              <a:spcBef>
                <a:spcPts val="0"/>
              </a:spcBef>
              <a:spcAft>
                <a:spcPts val="0"/>
              </a:spcAft>
              <a:buSzPts val="1600"/>
              <a:buChar char="■"/>
              <a:defRPr/>
            </a:lvl9pPr>
          </a:lstStyle>
          <a:p/>
        </p:txBody>
      </p:sp>
      <p:sp>
        <p:nvSpPr>
          <p:cNvPr id="165" name="Google Shape;165;p22"/>
          <p:cNvSpPr/>
          <p:nvPr/>
        </p:nvSpPr>
        <p:spPr>
          <a:xfrm>
            <a:off x="6147247" y="1342725"/>
            <a:ext cx="2721900" cy="427200"/>
          </a:xfrm>
          <a:prstGeom prst="roundRect">
            <a:avLst>
              <a:gd fmla="val 28253"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166" name="Google Shape;166;p22"/>
          <p:cNvSpPr txBox="1"/>
          <p:nvPr>
            <p:ph idx="6" type="subTitle"/>
          </p:nvPr>
        </p:nvSpPr>
        <p:spPr>
          <a:xfrm>
            <a:off x="6147150" y="1373150"/>
            <a:ext cx="2721900" cy="34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1pPr>
            <a:lvl2pPr lvl="1"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2pPr>
            <a:lvl3pPr lvl="2"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3pPr>
            <a:lvl4pPr lvl="3"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4pPr>
            <a:lvl5pPr lvl="4"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5pPr>
            <a:lvl6pPr lvl="5"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6pPr>
            <a:lvl7pPr lvl="6"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7pPr>
            <a:lvl8pPr lvl="7"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8pPr>
            <a:lvl9pPr lvl="8" algn="ctr">
              <a:lnSpc>
                <a:spcPct val="100000"/>
              </a:lnSpc>
              <a:spcBef>
                <a:spcPts val="0"/>
              </a:spcBef>
              <a:spcAft>
                <a:spcPts val="0"/>
              </a:spcAft>
              <a:buSzPts val="1300"/>
              <a:buFont typeface="Della Respira"/>
              <a:buNone/>
              <a:defRPr sz="1300">
                <a:latin typeface="Della Respira"/>
                <a:ea typeface="Della Respira"/>
                <a:cs typeface="Della Respira"/>
                <a:sym typeface="Della Respira"/>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Cover with Names">
  <p:cSld name="CUSTOM_15_1">
    <p:bg>
      <p:bgPr>
        <a:solidFill>
          <a:schemeClr val="lt2"/>
        </a:solidFill>
      </p:bgPr>
    </p:bg>
    <p:spTree>
      <p:nvGrpSpPr>
        <p:cNvPr id="167" name="Shape 167"/>
        <p:cNvGrpSpPr/>
        <p:nvPr/>
      </p:nvGrpSpPr>
      <p:grpSpPr>
        <a:xfrm>
          <a:off x="0" y="0"/>
          <a:ext cx="0" cy="0"/>
          <a:chOff x="0" y="0"/>
          <a:chExt cx="0" cy="0"/>
        </a:xfrm>
      </p:grpSpPr>
      <p:sp>
        <p:nvSpPr>
          <p:cNvPr id="168" name="Google Shape;168;p23"/>
          <p:cNvSpPr/>
          <p:nvPr>
            <p:ph idx="2" type="pic"/>
          </p:nvPr>
        </p:nvSpPr>
        <p:spPr>
          <a:xfrm>
            <a:off x="274950" y="3235225"/>
            <a:ext cx="4191900" cy="1623300"/>
          </a:xfrm>
          <a:prstGeom prst="roundRect">
            <a:avLst>
              <a:gd fmla="val 14452" name="adj"/>
            </a:avLst>
          </a:prstGeom>
          <a:noFill/>
          <a:ln cap="flat" cmpd="sng" w="9525">
            <a:solidFill>
              <a:srgbClr val="000000"/>
            </a:solidFill>
            <a:prstDash val="solid"/>
            <a:round/>
            <a:headEnd len="sm" w="sm" type="none"/>
            <a:tailEnd len="sm" w="sm" type="none"/>
          </a:ln>
        </p:spPr>
      </p:sp>
      <p:sp>
        <p:nvSpPr>
          <p:cNvPr id="169" name="Google Shape;169;p23"/>
          <p:cNvSpPr/>
          <p:nvPr/>
        </p:nvSpPr>
        <p:spPr>
          <a:xfrm>
            <a:off x="274950" y="2144550"/>
            <a:ext cx="8598900" cy="854400"/>
          </a:xfrm>
          <a:prstGeom prst="roundRect">
            <a:avLst>
              <a:gd fmla="val 25275" name="adj"/>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182875">
            <a:noAutofit/>
          </a:bodyPr>
          <a:lstStyle/>
          <a:p>
            <a:pPr indent="0" lvl="0" marL="0" marR="0" rtl="0" algn="ctr">
              <a:lnSpc>
                <a:spcPct val="9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23"/>
          <p:cNvSpPr/>
          <p:nvPr/>
        </p:nvSpPr>
        <p:spPr>
          <a:xfrm>
            <a:off x="4681900" y="3235222"/>
            <a:ext cx="4191900" cy="1623300"/>
          </a:xfrm>
          <a:prstGeom prst="roundRect">
            <a:avLst>
              <a:gd fmla="val 16928" name="adj"/>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25000"/>
              </a:lnSpc>
              <a:spcBef>
                <a:spcPts val="0"/>
              </a:spcBef>
              <a:spcAft>
                <a:spcPts val="0"/>
              </a:spcAft>
              <a:buClr>
                <a:srgbClr val="000000"/>
              </a:buClr>
              <a:buSzPts val="1400"/>
              <a:buFont typeface="Arial"/>
              <a:buNone/>
            </a:pPr>
            <a:r>
              <a:t/>
            </a:r>
            <a:endParaRPr b="1" i="0" sz="1400" u="none" cap="none" strike="noStrike">
              <a:solidFill>
                <a:schemeClr val="dk1"/>
              </a:solidFill>
              <a:latin typeface="Della Respira"/>
              <a:ea typeface="Della Respira"/>
              <a:cs typeface="Della Respira"/>
              <a:sym typeface="Della Respira"/>
            </a:endParaRPr>
          </a:p>
        </p:txBody>
      </p:sp>
      <p:sp>
        <p:nvSpPr>
          <p:cNvPr id="171" name="Google Shape;171;p23"/>
          <p:cNvSpPr txBox="1"/>
          <p:nvPr>
            <p:ph type="title"/>
          </p:nvPr>
        </p:nvSpPr>
        <p:spPr>
          <a:xfrm>
            <a:off x="272650" y="2189271"/>
            <a:ext cx="8601300" cy="840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500"/>
              <a:buNone/>
              <a:defRPr sz="3500"/>
            </a:lvl1pPr>
            <a:lvl2pPr lvl="1" algn="ctr">
              <a:lnSpc>
                <a:spcPct val="100000"/>
              </a:lnSpc>
              <a:spcBef>
                <a:spcPts val="0"/>
              </a:spcBef>
              <a:spcAft>
                <a:spcPts val="0"/>
              </a:spcAft>
              <a:buSzPts val="3500"/>
              <a:buFont typeface="Della Respira"/>
              <a:buNone/>
              <a:defRPr sz="3500"/>
            </a:lvl2pPr>
            <a:lvl3pPr lvl="2" algn="ctr">
              <a:lnSpc>
                <a:spcPct val="100000"/>
              </a:lnSpc>
              <a:spcBef>
                <a:spcPts val="0"/>
              </a:spcBef>
              <a:spcAft>
                <a:spcPts val="0"/>
              </a:spcAft>
              <a:buSzPts val="3500"/>
              <a:buFont typeface="Della Respira"/>
              <a:buNone/>
              <a:defRPr sz="3500"/>
            </a:lvl3pPr>
            <a:lvl4pPr lvl="3" algn="ctr">
              <a:lnSpc>
                <a:spcPct val="100000"/>
              </a:lnSpc>
              <a:spcBef>
                <a:spcPts val="0"/>
              </a:spcBef>
              <a:spcAft>
                <a:spcPts val="0"/>
              </a:spcAft>
              <a:buSzPts val="3500"/>
              <a:buFont typeface="Della Respira"/>
              <a:buNone/>
              <a:defRPr sz="3500"/>
            </a:lvl4pPr>
            <a:lvl5pPr lvl="4" algn="ctr">
              <a:lnSpc>
                <a:spcPct val="100000"/>
              </a:lnSpc>
              <a:spcBef>
                <a:spcPts val="0"/>
              </a:spcBef>
              <a:spcAft>
                <a:spcPts val="0"/>
              </a:spcAft>
              <a:buSzPts val="3500"/>
              <a:buFont typeface="Della Respira"/>
              <a:buNone/>
              <a:defRPr sz="3500"/>
            </a:lvl5pPr>
            <a:lvl6pPr lvl="5" algn="ctr">
              <a:lnSpc>
                <a:spcPct val="100000"/>
              </a:lnSpc>
              <a:spcBef>
                <a:spcPts val="0"/>
              </a:spcBef>
              <a:spcAft>
                <a:spcPts val="0"/>
              </a:spcAft>
              <a:buSzPts val="3500"/>
              <a:buFont typeface="Della Respira"/>
              <a:buNone/>
              <a:defRPr sz="3500"/>
            </a:lvl6pPr>
            <a:lvl7pPr lvl="6" algn="ctr">
              <a:lnSpc>
                <a:spcPct val="100000"/>
              </a:lnSpc>
              <a:spcBef>
                <a:spcPts val="0"/>
              </a:spcBef>
              <a:spcAft>
                <a:spcPts val="0"/>
              </a:spcAft>
              <a:buSzPts val="3500"/>
              <a:buFont typeface="Della Respira"/>
              <a:buNone/>
              <a:defRPr sz="3500"/>
            </a:lvl7pPr>
            <a:lvl8pPr lvl="7" algn="ctr">
              <a:lnSpc>
                <a:spcPct val="100000"/>
              </a:lnSpc>
              <a:spcBef>
                <a:spcPts val="0"/>
              </a:spcBef>
              <a:spcAft>
                <a:spcPts val="0"/>
              </a:spcAft>
              <a:buSzPts val="3500"/>
              <a:buFont typeface="Della Respira"/>
              <a:buNone/>
              <a:defRPr sz="3500"/>
            </a:lvl8pPr>
            <a:lvl9pPr lvl="8" algn="ctr">
              <a:lnSpc>
                <a:spcPct val="100000"/>
              </a:lnSpc>
              <a:spcBef>
                <a:spcPts val="0"/>
              </a:spcBef>
              <a:spcAft>
                <a:spcPts val="0"/>
              </a:spcAft>
              <a:buSzPts val="3500"/>
              <a:buFont typeface="Della Respira"/>
              <a:buNone/>
              <a:defRPr sz="3500"/>
            </a:lvl9pPr>
          </a:lstStyle>
          <a:p/>
        </p:txBody>
      </p:sp>
      <p:sp>
        <p:nvSpPr>
          <p:cNvPr id="172" name="Google Shape;172;p23"/>
          <p:cNvSpPr txBox="1"/>
          <p:nvPr>
            <p:ph idx="1" type="subTitle"/>
          </p:nvPr>
        </p:nvSpPr>
        <p:spPr>
          <a:xfrm>
            <a:off x="4681900" y="3235225"/>
            <a:ext cx="4191900" cy="1623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Font typeface="Della Respira"/>
              <a:buNone/>
              <a:defRPr sz="1400">
                <a:latin typeface="Della Respira"/>
                <a:ea typeface="Della Respira"/>
                <a:cs typeface="Della Respira"/>
                <a:sym typeface="Della Respir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23"/>
          <p:cNvSpPr/>
          <p:nvPr>
            <p:ph idx="3" type="pic"/>
          </p:nvPr>
        </p:nvSpPr>
        <p:spPr>
          <a:xfrm>
            <a:off x="274950" y="284975"/>
            <a:ext cx="8598900" cy="1623300"/>
          </a:xfrm>
          <a:prstGeom prst="roundRect">
            <a:avLst>
              <a:gd fmla="val 14452" name="adj"/>
            </a:avLst>
          </a:prstGeom>
          <a:noFill/>
          <a:ln cap="flat" cmpd="sng" w="9525">
            <a:solidFill>
              <a:srgbClr val="000000"/>
            </a:solidFill>
            <a:prstDash val="solid"/>
            <a:round/>
            <a:headEnd len="sm" w="sm" type="none"/>
            <a:tailEnd len="sm" w="sm" type="none"/>
          </a:ln>
        </p:spPr>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lux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15925"/>
            <a:ext cx="8520600" cy="8313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1pPr>
            <a:lvl2pPr lvl="1">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2pPr>
            <a:lvl3pPr lvl="2">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3pPr>
            <a:lvl4pPr lvl="3">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4pPr>
            <a:lvl5pPr lvl="4">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5pPr>
            <a:lvl6pPr lvl="5">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6pPr>
            <a:lvl7pPr lvl="6">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7pPr>
            <a:lvl8pPr lvl="7">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8pPr>
            <a:lvl9pPr lvl="8">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9pPr>
          </a:lstStyle>
          <a:p/>
        </p:txBody>
      </p:sp>
      <p:sp>
        <p:nvSpPr>
          <p:cNvPr id="7" name="Google Shape;7;p1"/>
          <p:cNvSpPr txBox="1"/>
          <p:nvPr>
            <p:ph idx="1" type="body"/>
          </p:nvPr>
        </p:nvSpPr>
        <p:spPr>
          <a:xfrm>
            <a:off x="311700" y="1225225"/>
            <a:ext cx="8520600" cy="33540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1"/>
              </a:buClr>
              <a:buSzPts val="1800"/>
              <a:buFont typeface="Open Sans"/>
              <a:buChar char="●"/>
              <a:defRPr sz="1800">
                <a:solidFill>
                  <a:schemeClr val="dk1"/>
                </a:solidFill>
                <a:latin typeface="Open Sans"/>
                <a:ea typeface="Open Sans"/>
                <a:cs typeface="Open Sans"/>
                <a:sym typeface="Open Sans"/>
              </a:defRPr>
            </a:lvl1pPr>
            <a:lvl2pPr indent="-317500" lvl="1" marL="9144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2pPr>
            <a:lvl3pPr indent="-317500" lvl="2" marL="13716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3pPr>
            <a:lvl4pPr indent="-317500" lvl="3" marL="18288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4pPr>
            <a:lvl5pPr indent="-317500" lvl="4" marL="22860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5pPr>
            <a:lvl6pPr indent="-317500" lvl="5" marL="27432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6pPr>
            <a:lvl7pPr indent="-317500" lvl="6" marL="32004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7pPr>
            <a:lvl8pPr indent="-317500" lvl="7" marL="36576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8pPr>
            <a:lvl9pPr indent="-317500" lvl="8" marL="4114800">
              <a:lnSpc>
                <a:spcPct val="115000"/>
              </a:lnSpc>
              <a:spcBef>
                <a:spcPts val="1600"/>
              </a:spcBef>
              <a:spcAft>
                <a:spcPts val="1600"/>
              </a:spcAft>
              <a:buClr>
                <a:schemeClr val="dk1"/>
              </a:buClr>
              <a:buSzPts val="1400"/>
              <a:buFont typeface="Open Sans"/>
              <a:buChar char="■"/>
              <a:defRPr>
                <a:solidFill>
                  <a:schemeClr val="dk1"/>
                </a:solidFill>
                <a:latin typeface="Open Sans"/>
                <a:ea typeface="Open Sans"/>
                <a:cs typeface="Open Sans"/>
                <a:sym typeface="Open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Economica"/>
                <a:ea typeface="Economica"/>
                <a:cs typeface="Economica"/>
                <a:sym typeface="Economica"/>
              </a:defRPr>
            </a:lvl1pPr>
            <a:lvl2pPr lvl="1" algn="r">
              <a:buNone/>
              <a:defRPr sz="1000">
                <a:solidFill>
                  <a:schemeClr val="dk1"/>
                </a:solidFill>
                <a:latin typeface="Economica"/>
                <a:ea typeface="Economica"/>
                <a:cs typeface="Economica"/>
                <a:sym typeface="Economica"/>
              </a:defRPr>
            </a:lvl2pPr>
            <a:lvl3pPr lvl="2" algn="r">
              <a:buNone/>
              <a:defRPr sz="1000">
                <a:solidFill>
                  <a:schemeClr val="dk1"/>
                </a:solidFill>
                <a:latin typeface="Economica"/>
                <a:ea typeface="Economica"/>
                <a:cs typeface="Economica"/>
                <a:sym typeface="Economica"/>
              </a:defRPr>
            </a:lvl3pPr>
            <a:lvl4pPr lvl="3" algn="r">
              <a:buNone/>
              <a:defRPr sz="1000">
                <a:solidFill>
                  <a:schemeClr val="dk1"/>
                </a:solidFill>
                <a:latin typeface="Economica"/>
                <a:ea typeface="Economica"/>
                <a:cs typeface="Economica"/>
                <a:sym typeface="Economica"/>
              </a:defRPr>
            </a:lvl4pPr>
            <a:lvl5pPr lvl="4" algn="r">
              <a:buNone/>
              <a:defRPr sz="1000">
                <a:solidFill>
                  <a:schemeClr val="dk1"/>
                </a:solidFill>
                <a:latin typeface="Economica"/>
                <a:ea typeface="Economica"/>
                <a:cs typeface="Economica"/>
                <a:sym typeface="Economica"/>
              </a:defRPr>
            </a:lvl5pPr>
            <a:lvl6pPr lvl="5" algn="r">
              <a:buNone/>
              <a:defRPr sz="1000">
                <a:solidFill>
                  <a:schemeClr val="dk1"/>
                </a:solidFill>
                <a:latin typeface="Economica"/>
                <a:ea typeface="Economica"/>
                <a:cs typeface="Economica"/>
                <a:sym typeface="Economica"/>
              </a:defRPr>
            </a:lvl6pPr>
            <a:lvl7pPr lvl="6" algn="r">
              <a:buNone/>
              <a:defRPr sz="1000">
                <a:solidFill>
                  <a:schemeClr val="dk1"/>
                </a:solidFill>
                <a:latin typeface="Economica"/>
                <a:ea typeface="Economica"/>
                <a:cs typeface="Economica"/>
                <a:sym typeface="Economica"/>
              </a:defRPr>
            </a:lvl7pPr>
            <a:lvl8pPr lvl="7" algn="r">
              <a:buNone/>
              <a:defRPr sz="1000">
                <a:solidFill>
                  <a:schemeClr val="dk1"/>
                </a:solidFill>
                <a:latin typeface="Economica"/>
                <a:ea typeface="Economica"/>
                <a:cs typeface="Economica"/>
                <a:sym typeface="Economica"/>
              </a:defRPr>
            </a:lvl8pPr>
            <a:lvl9pPr lvl="8" algn="r">
              <a:buNone/>
              <a:defRPr sz="1000">
                <a:solidFill>
                  <a:schemeClr val="dk1"/>
                </a:solidFill>
                <a:latin typeface="Economica"/>
                <a:ea typeface="Economica"/>
                <a:cs typeface="Economica"/>
                <a:sym typeface="Economic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hyperlink" Target="mailto:NCPCivic@gmail.c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hyperlink" Target="https://mdot-sha-us1-md193-to-i-95-i-495-pg2535370-maryland.hub.arcgis.com/" TargetMode="External"/><Relationship Id="rId5" Type="http://schemas.openxmlformats.org/officeDocument/2006/relationships/hyperlink" Target="https://www.collegeparkmd.gov/282/Duvall-Field" TargetMode="External"/><Relationship Id="rId6" Type="http://schemas.openxmlformats.org/officeDocument/2006/relationships/hyperlink" Target="https://www.pgplanning.org/projects/central-u-s-1-neighborhood-compatibility-study/" TargetMode="External"/><Relationship Id="rId7" Type="http://schemas.openxmlformats.org/officeDocument/2006/relationships/hyperlink" Target="https://www.collegeparkmd.gov/DocumentCenter/View/7985/Pre-Application-Neighborhood-Meeting-Aviation-Landing-1?bidId=" TargetMode="External"/><Relationship Id="rId8" Type="http://schemas.openxmlformats.org/officeDocument/2006/relationships/hyperlink" Target="https://www.collegeparkmd.gov/DocumentCenter/View/7985/Pre-Application-Neighborhood-Meeting-Aviation-Landing-1?bidI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mailto:ncpcivic@gmail.com" TargetMode="Externa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www.collegeparkmd.gov/m/newsflash/Home/Detail/956"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hyperlink" Target="https://www.collegeparkmd.gov/planning" TargetMode="External"/><Relationship Id="rId4" Type="http://schemas.openxmlformats.org/officeDocument/2006/relationships/hyperlink" Target="https://www.collegeparkmd.gov/projects" TargetMode="External"/><Relationship Id="rId5" Type="http://schemas.openxmlformats.org/officeDocument/2006/relationships/hyperlink" Target="https://collegeparkmd.maps.arcgis.com/apps/dashboards/22137e4a407649c6bed1e5ea6754816f" TargetMode="External"/><Relationship Id="rId6"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mailto:branchvilleco11aux@gmail.com" TargetMode="Externa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hyperlink" Target="http://www.wisecities.us/" TargetMode="External"/><Relationship Id="rId4" Type="http://schemas.openxmlformats.org/officeDocument/2006/relationships/hyperlink" Target="https://wiseconnect.us/" TargetMode="External"/><Relationship Id="rId5" Type="http://schemas.openxmlformats.org/officeDocument/2006/relationships/hyperlink" Target="https://www.facebook.com/groups/cpwiseevents" TargetMode="External"/><Relationship Id="rId6" Type="http://schemas.openxmlformats.org/officeDocument/2006/relationships/hyperlink" Target="https://wiseconnect.us/listings/activities?location.address=college+park%2C+md&amp;location.radius=10"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mailto:NCPCivic@gmail.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tinyurl.com/D1ShredDays2026" TargetMode="External"/><Relationship Id="rId4" Type="http://schemas.openxmlformats.org/officeDocument/2006/relationships/hyperlink" Target="https://tinyurl.com/D1PGPDCoffee"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hyperlink" Target="http://tinyurl.com/D1eNewsletterOptIn"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6.jpg"/><Relationship Id="rId4" Type="http://schemas.openxmlformats.org/officeDocument/2006/relationships/image" Target="../media/image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4"/>
          <p:cNvSpPr txBox="1"/>
          <p:nvPr>
            <p:ph type="ctrTitle"/>
          </p:nvPr>
        </p:nvSpPr>
        <p:spPr>
          <a:xfrm>
            <a:off x="2515600" y="1444250"/>
            <a:ext cx="3583800" cy="153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NCPCA </a:t>
            </a:r>
            <a:endParaRPr/>
          </a:p>
          <a:p>
            <a:pPr indent="0" lvl="0" marL="0" rtl="0" algn="ctr">
              <a:spcBef>
                <a:spcPts val="0"/>
              </a:spcBef>
              <a:spcAft>
                <a:spcPts val="0"/>
              </a:spcAft>
              <a:buNone/>
            </a:pPr>
            <a:r>
              <a:rPr lang="en"/>
              <a:t>September Meeting</a:t>
            </a:r>
            <a:endParaRPr/>
          </a:p>
        </p:txBody>
      </p:sp>
      <p:sp>
        <p:nvSpPr>
          <p:cNvPr id="179" name="Google Shape;179;p24"/>
          <p:cNvSpPr txBox="1"/>
          <p:nvPr>
            <p:ph idx="1" type="subTitle"/>
          </p:nvPr>
        </p:nvSpPr>
        <p:spPr>
          <a:xfrm>
            <a:off x="3044700" y="3116575"/>
            <a:ext cx="3054600" cy="66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September 10th, 2026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5"/>
          <p:cNvSpPr txBox="1"/>
          <p:nvPr>
            <p:ph type="title"/>
          </p:nvPr>
        </p:nvSpPr>
        <p:spPr>
          <a:xfrm>
            <a:off x="311700" y="3921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Agenda</a:t>
            </a:r>
            <a:endParaRPr/>
          </a:p>
        </p:txBody>
      </p:sp>
      <p:sp>
        <p:nvSpPr>
          <p:cNvPr id="185" name="Google Shape;185;p25"/>
          <p:cNvSpPr txBox="1"/>
          <p:nvPr>
            <p:ph idx="4294967295" type="body"/>
          </p:nvPr>
        </p:nvSpPr>
        <p:spPr>
          <a:xfrm>
            <a:off x="1131748" y="1223425"/>
            <a:ext cx="6531600" cy="365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300">
                <a:highlight>
                  <a:srgbClr val="FFFFFF"/>
                </a:highlight>
              </a:rPr>
              <a:t>7:30 - Consent to Record, Call to Order, Agenda Approval, Minutes Approval</a:t>
            </a:r>
            <a:endParaRPr sz="1300">
              <a:highlight>
                <a:srgbClr val="FFFFFF"/>
              </a:highlight>
            </a:endParaRPr>
          </a:p>
          <a:p>
            <a:pPr indent="0" lvl="0" marL="0" rtl="0" algn="l">
              <a:spcBef>
                <a:spcPts val="1600"/>
              </a:spcBef>
              <a:spcAft>
                <a:spcPts val="0"/>
              </a:spcAft>
              <a:buClr>
                <a:schemeClr val="dk1"/>
              </a:buClr>
              <a:buSzPts val="1100"/>
              <a:buFont typeface="Arial"/>
              <a:buNone/>
            </a:pPr>
            <a:r>
              <a:rPr lang="en" sz="1300">
                <a:highlight>
                  <a:srgbClr val="FFFFFF"/>
                </a:highlight>
              </a:rPr>
              <a:t>7:35 - Officer Reports</a:t>
            </a:r>
            <a:endParaRPr sz="1300">
              <a:highlight>
                <a:srgbClr val="FFFFFF"/>
              </a:highlight>
            </a:endParaRPr>
          </a:p>
          <a:p>
            <a:pPr indent="0" lvl="0" marL="0" rtl="0" algn="l">
              <a:spcBef>
                <a:spcPts val="1600"/>
              </a:spcBef>
              <a:spcAft>
                <a:spcPts val="0"/>
              </a:spcAft>
              <a:buClr>
                <a:schemeClr val="dk1"/>
              </a:buClr>
              <a:buSzPts val="1100"/>
              <a:buFont typeface="Arial"/>
              <a:buNone/>
            </a:pPr>
            <a:r>
              <a:rPr lang="en" sz="1300">
                <a:highlight>
                  <a:srgbClr val="FFFFFF"/>
                </a:highlight>
              </a:rPr>
              <a:t>7:50 - NCPCA 25’ - 26’ Recap &amp; Future Goals</a:t>
            </a:r>
            <a:endParaRPr sz="1300">
              <a:highlight>
                <a:srgbClr val="FFFFFF"/>
              </a:highlight>
            </a:endParaRPr>
          </a:p>
          <a:p>
            <a:pPr indent="0" lvl="0" marL="0" rtl="0" algn="l">
              <a:spcBef>
                <a:spcPts val="1600"/>
              </a:spcBef>
              <a:spcAft>
                <a:spcPts val="0"/>
              </a:spcAft>
              <a:buClr>
                <a:schemeClr val="dk1"/>
              </a:buClr>
              <a:buSzPts val="1100"/>
              <a:buFont typeface="Arial"/>
              <a:buNone/>
            </a:pPr>
            <a:r>
              <a:rPr lang="en" sz="1300">
                <a:highlight>
                  <a:srgbClr val="FFFFFF"/>
                </a:highlight>
              </a:rPr>
              <a:t>8:05 - College Park Raccoon Incidents Presentation &amp; Discussion</a:t>
            </a:r>
            <a:endParaRPr sz="1300">
              <a:highlight>
                <a:srgbClr val="FFFFFF"/>
              </a:highlight>
            </a:endParaRPr>
          </a:p>
          <a:p>
            <a:pPr indent="0" lvl="0" marL="0" rtl="0" algn="l">
              <a:spcBef>
                <a:spcPts val="1600"/>
              </a:spcBef>
              <a:spcAft>
                <a:spcPts val="0"/>
              </a:spcAft>
              <a:buClr>
                <a:schemeClr val="dk1"/>
              </a:buClr>
              <a:buSzPts val="1100"/>
              <a:buFont typeface="Arial"/>
              <a:buNone/>
            </a:pPr>
            <a:r>
              <a:rPr lang="en" sz="1300">
                <a:highlight>
                  <a:srgbClr val="FFFFFF"/>
                </a:highlight>
              </a:rPr>
              <a:t>8:20 - Unscheduled Motions and Announcements </a:t>
            </a:r>
            <a:endParaRPr sz="1300">
              <a:highlight>
                <a:srgbClr val="FFFFFF"/>
              </a:highlight>
            </a:endParaRPr>
          </a:p>
          <a:p>
            <a:pPr indent="0" lvl="0" marL="0" rtl="0" algn="l">
              <a:spcBef>
                <a:spcPts val="1600"/>
              </a:spcBef>
              <a:spcAft>
                <a:spcPts val="0"/>
              </a:spcAft>
              <a:buClr>
                <a:schemeClr val="dk1"/>
              </a:buClr>
              <a:buSzPts val="1100"/>
              <a:buFont typeface="Arial"/>
              <a:buNone/>
            </a:pPr>
            <a:r>
              <a:rPr lang="en" sz="1300">
                <a:highlight>
                  <a:srgbClr val="FFFFFF"/>
                </a:highlight>
              </a:rPr>
              <a:t>8:30 - Motion to Adjourn</a:t>
            </a:r>
            <a:endParaRPr sz="1300">
              <a:highlight>
                <a:srgbClr val="FFFFFF"/>
              </a:highlight>
            </a:endParaRPr>
          </a:p>
          <a:p>
            <a:pPr indent="0" lvl="0" marL="0" rtl="0" algn="l">
              <a:spcBef>
                <a:spcPts val="1600"/>
              </a:spcBef>
              <a:spcAft>
                <a:spcPts val="0"/>
              </a:spcAft>
              <a:buClr>
                <a:schemeClr val="dk1"/>
              </a:buClr>
              <a:buSzPts val="1100"/>
              <a:buFont typeface="Arial"/>
              <a:buNone/>
            </a:pPr>
            <a:r>
              <a:t/>
            </a:r>
            <a:endParaRPr sz="1300"/>
          </a:p>
          <a:p>
            <a:pPr indent="0" lvl="0" marL="0" rtl="0" algn="l">
              <a:spcBef>
                <a:spcPts val="1600"/>
              </a:spcBef>
              <a:spcAft>
                <a:spcPts val="0"/>
              </a:spcAft>
              <a:buClr>
                <a:schemeClr val="dk1"/>
              </a:buClr>
              <a:buSzPts val="1100"/>
              <a:buFont typeface="Arial"/>
              <a:buNone/>
            </a:pPr>
            <a:r>
              <a:t/>
            </a:r>
            <a:endParaRPr sz="1600"/>
          </a:p>
          <a:p>
            <a:pPr indent="0" lvl="0" marL="0" rtl="0" algn="l">
              <a:lnSpc>
                <a:spcPct val="200000"/>
              </a:lnSpc>
              <a:spcBef>
                <a:spcPts val="1600"/>
              </a:spcBef>
              <a:spcAft>
                <a:spcPts val="0"/>
              </a:spcAft>
              <a:buNone/>
            </a:pPr>
            <a:r>
              <a:t/>
            </a:r>
            <a:endParaRPr sz="1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6"/>
          <p:cNvSpPr txBox="1"/>
          <p:nvPr>
            <p:ph type="title"/>
          </p:nvPr>
        </p:nvSpPr>
        <p:spPr>
          <a:xfrm>
            <a:off x="311700" y="148000"/>
            <a:ext cx="8520600" cy="1533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Motion to Approve </a:t>
            </a:r>
            <a:endParaRPr/>
          </a:p>
          <a:p>
            <a:pPr indent="0" lvl="0" marL="0" rtl="0" algn="ctr">
              <a:spcBef>
                <a:spcPts val="0"/>
              </a:spcBef>
              <a:spcAft>
                <a:spcPts val="0"/>
              </a:spcAft>
              <a:buNone/>
            </a:pPr>
            <a:r>
              <a:rPr lang="en"/>
              <a:t>Minutes</a:t>
            </a:r>
            <a:endParaRPr/>
          </a:p>
        </p:txBody>
      </p:sp>
      <p:sp>
        <p:nvSpPr>
          <p:cNvPr id="191" name="Google Shape;191;p26"/>
          <p:cNvSpPr txBox="1"/>
          <p:nvPr/>
        </p:nvSpPr>
        <p:spPr>
          <a:xfrm>
            <a:off x="503825" y="1681900"/>
            <a:ext cx="8038500" cy="1908600"/>
          </a:xfrm>
          <a:prstGeom prst="rect">
            <a:avLst/>
          </a:prstGeom>
          <a:noFill/>
          <a:ln>
            <a:noFill/>
          </a:ln>
        </p:spPr>
        <p:txBody>
          <a:bodyPr anchorCtr="0" anchor="t" bIns="91425" lIns="91425" spcFirstLastPara="1" rIns="91425" wrap="square" tIns="91425">
            <a:spAutoFit/>
          </a:bodyPr>
          <a:lstStyle/>
          <a:p>
            <a:pPr indent="-330200" lvl="0" marL="457200" rtl="0" algn="l">
              <a:lnSpc>
                <a:spcPct val="150000"/>
              </a:lnSpc>
              <a:spcBef>
                <a:spcPts val="0"/>
              </a:spcBef>
              <a:spcAft>
                <a:spcPts val="0"/>
              </a:spcAft>
              <a:buClr>
                <a:schemeClr val="dk1"/>
              </a:buClr>
              <a:buSzPts val="1600"/>
              <a:buFont typeface="Open Sans"/>
              <a:buChar char="●"/>
            </a:pPr>
            <a:r>
              <a:rPr lang="en" sz="1600">
                <a:solidFill>
                  <a:schemeClr val="dk1"/>
                </a:solidFill>
                <a:latin typeface="Open Sans"/>
                <a:ea typeface="Open Sans"/>
                <a:cs typeface="Open Sans"/>
                <a:sym typeface="Open Sans"/>
              </a:rPr>
              <a:t>I</a:t>
            </a:r>
            <a:r>
              <a:rPr lang="en" sz="1600">
                <a:solidFill>
                  <a:schemeClr val="dk1"/>
                </a:solidFill>
                <a:latin typeface="Open Sans"/>
                <a:ea typeface="Open Sans"/>
                <a:cs typeface="Open Sans"/>
                <a:sym typeface="Open Sans"/>
              </a:rPr>
              <a:t> move to approve the June minutes as posted on the NCPCA website and provided to members before this meeting.</a:t>
            </a:r>
            <a:endParaRPr sz="1600">
              <a:latin typeface="Open Sans"/>
              <a:ea typeface="Open Sans"/>
              <a:cs typeface="Open Sans"/>
              <a:sym typeface="Open Sans"/>
            </a:endParaRPr>
          </a:p>
          <a:p>
            <a:pPr indent="0" lvl="0" marL="457200" rtl="0" algn="l">
              <a:lnSpc>
                <a:spcPct val="150000"/>
              </a:lnSpc>
              <a:spcBef>
                <a:spcPts val="0"/>
              </a:spcBef>
              <a:spcAft>
                <a:spcPts val="0"/>
              </a:spcAft>
              <a:buNone/>
            </a:pPr>
            <a:r>
              <a:t/>
            </a:r>
            <a:endParaRPr sz="1600">
              <a:solidFill>
                <a:schemeClr val="dk1"/>
              </a:solidFill>
              <a:latin typeface="Open Sans"/>
              <a:ea typeface="Open Sans"/>
              <a:cs typeface="Open Sans"/>
              <a:sym typeface="Open Sans"/>
            </a:endParaRPr>
          </a:p>
          <a:p>
            <a:pPr indent="0" lvl="0" marL="457200" rtl="0" algn="l">
              <a:lnSpc>
                <a:spcPct val="150000"/>
              </a:lnSpc>
              <a:spcBef>
                <a:spcPts val="0"/>
              </a:spcBef>
              <a:spcAft>
                <a:spcPts val="0"/>
              </a:spcAft>
              <a:buClr>
                <a:schemeClr val="dk1"/>
              </a:buClr>
              <a:buSzPts val="1100"/>
              <a:buFont typeface="Arial"/>
              <a:buNone/>
            </a:pPr>
            <a:r>
              <a:t/>
            </a:r>
            <a:endParaRPr sz="1600">
              <a:solidFill>
                <a:schemeClr val="dk1"/>
              </a:solidFill>
              <a:latin typeface="Open Sans"/>
              <a:ea typeface="Open Sans"/>
              <a:cs typeface="Open Sans"/>
              <a:sym typeface="Open Sans"/>
            </a:endParaRPr>
          </a:p>
          <a:p>
            <a:pPr indent="0" lvl="0" marL="457200" rtl="0" algn="l">
              <a:lnSpc>
                <a:spcPct val="150000"/>
              </a:lnSpc>
              <a:spcBef>
                <a:spcPts val="0"/>
              </a:spcBef>
              <a:spcAft>
                <a:spcPts val="0"/>
              </a:spcAft>
              <a:buNone/>
            </a:pPr>
            <a:r>
              <a:t/>
            </a:r>
            <a:endParaRPr sz="1600">
              <a:solidFill>
                <a:schemeClr val="dk1"/>
              </a:solidFill>
              <a:latin typeface="Open Sans"/>
              <a:ea typeface="Open Sans"/>
              <a:cs typeface="Open Sans"/>
              <a:sym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7"/>
          <p:cNvSpPr txBox="1"/>
          <p:nvPr>
            <p:ph type="title"/>
          </p:nvPr>
        </p:nvSpPr>
        <p:spPr>
          <a:xfrm>
            <a:off x="311700" y="12107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President Report</a:t>
            </a:r>
            <a:endParaRPr/>
          </a:p>
        </p:txBody>
      </p:sp>
      <p:pic>
        <p:nvPicPr>
          <p:cNvPr id="197" name="Google Shape;197;p27"/>
          <p:cNvPicPr preferRelativeResize="0"/>
          <p:nvPr/>
        </p:nvPicPr>
        <p:blipFill>
          <a:blip r:embed="rId3">
            <a:alphaModFix/>
          </a:blip>
          <a:stretch>
            <a:fillRect/>
          </a:stretch>
        </p:blipFill>
        <p:spPr>
          <a:xfrm>
            <a:off x="5111400" y="555450"/>
            <a:ext cx="4032600" cy="4032600"/>
          </a:xfrm>
          <a:prstGeom prst="rect">
            <a:avLst/>
          </a:prstGeom>
          <a:noFill/>
          <a:ln>
            <a:noFill/>
          </a:ln>
        </p:spPr>
      </p:pic>
      <p:sp>
        <p:nvSpPr>
          <p:cNvPr id="198" name="Google Shape;198;p27"/>
          <p:cNvSpPr txBox="1"/>
          <p:nvPr>
            <p:ph idx="1" type="body"/>
          </p:nvPr>
        </p:nvSpPr>
        <p:spPr>
          <a:xfrm>
            <a:off x="311700" y="952375"/>
            <a:ext cx="5686200" cy="3354000"/>
          </a:xfrm>
          <a:prstGeom prst="rect">
            <a:avLst/>
          </a:prstGeom>
        </p:spPr>
        <p:txBody>
          <a:bodyPr anchorCtr="0" anchor="t" bIns="91425" lIns="91425" spcFirstLastPara="1" rIns="91425" wrap="square" tIns="91425">
            <a:noAutofit/>
          </a:bodyPr>
          <a:lstStyle/>
          <a:p>
            <a:pPr indent="-330200" lvl="0" marL="457200" rtl="0" algn="l">
              <a:lnSpc>
                <a:spcPct val="100000"/>
              </a:lnSpc>
              <a:spcBef>
                <a:spcPts val="1000"/>
              </a:spcBef>
              <a:spcAft>
                <a:spcPts val="0"/>
              </a:spcAft>
              <a:buSzPts val="1600"/>
              <a:buChar char="●"/>
            </a:pPr>
            <a:r>
              <a:rPr lang="en" sz="1600"/>
              <a:t>NCPCA Coffee Socials - Previous meeting was this past Sunday, September 6th and first for this NCPCA session. </a:t>
            </a:r>
            <a:r>
              <a:rPr lang="en" sz="1600"/>
              <a:t>Next meeting: Sunday, October 4th. </a:t>
            </a:r>
            <a:endParaRPr sz="1600"/>
          </a:p>
          <a:p>
            <a:pPr indent="-330200" lvl="0" marL="457200" rtl="0" algn="l">
              <a:lnSpc>
                <a:spcPct val="100000"/>
              </a:lnSpc>
              <a:spcBef>
                <a:spcPts val="1600"/>
              </a:spcBef>
              <a:spcAft>
                <a:spcPts val="0"/>
              </a:spcAft>
              <a:buSzPts val="1600"/>
              <a:buChar char="●"/>
            </a:pPr>
            <a:r>
              <a:rPr lang="en" sz="1600"/>
              <a:t>Retirement of College Park Community Corner segment.</a:t>
            </a:r>
            <a:endParaRPr sz="1600"/>
          </a:p>
          <a:p>
            <a:pPr indent="-330200" lvl="0" marL="457200" rtl="0" algn="l">
              <a:lnSpc>
                <a:spcPct val="100000"/>
              </a:lnSpc>
              <a:spcBef>
                <a:spcPts val="1600"/>
              </a:spcBef>
              <a:spcAft>
                <a:spcPts val="0"/>
              </a:spcAft>
              <a:buSzPts val="1600"/>
              <a:buChar char="●"/>
            </a:pPr>
            <a:r>
              <a:rPr lang="en" sz="1600"/>
              <a:t>Open Committee Positions: Developments Director, Director of Communications</a:t>
            </a:r>
            <a:endParaRPr sz="1600"/>
          </a:p>
          <a:p>
            <a:pPr indent="-330200" lvl="0" marL="457200" rtl="0" algn="l">
              <a:lnSpc>
                <a:spcPct val="100000"/>
              </a:lnSpc>
              <a:spcBef>
                <a:spcPts val="1600"/>
              </a:spcBef>
              <a:spcAft>
                <a:spcPts val="0"/>
              </a:spcAft>
              <a:buSzPts val="1600"/>
              <a:buChar char="●"/>
            </a:pPr>
            <a:r>
              <a:rPr lang="en" sz="1600"/>
              <a:t>Please send any general inquiries to </a:t>
            </a:r>
            <a:r>
              <a:rPr lang="en" sz="1600" u="sng">
                <a:solidFill>
                  <a:schemeClr val="accent5"/>
                </a:solidFill>
                <a:hlinkClick r:id="rId4">
                  <a:extLst>
                    <a:ext uri="{A12FA001-AC4F-418D-AE19-62706E023703}">
                      <ahyp:hlinkClr val="tx"/>
                    </a:ext>
                  </a:extLst>
                </a:hlinkClick>
              </a:rPr>
              <a:t>NCPCivic@gmail.com</a:t>
            </a:r>
            <a:endParaRPr b="1"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400"/>
          </a:p>
          <a:p>
            <a:pPr indent="0" lvl="0" marL="0" rtl="0" algn="l">
              <a:lnSpc>
                <a:spcPct val="100000"/>
              </a:lnSpc>
              <a:spcBef>
                <a:spcPts val="1600"/>
              </a:spcBef>
              <a:spcAft>
                <a:spcPts val="0"/>
              </a:spcAft>
              <a:buNone/>
            </a:pPr>
            <a:r>
              <a:t/>
            </a:r>
            <a:endParaRPr sz="1600"/>
          </a:p>
          <a:p>
            <a:pPr indent="0" lvl="0" marL="457200" rtl="0" algn="l">
              <a:lnSpc>
                <a:spcPct val="100000"/>
              </a:lnSpc>
              <a:spcBef>
                <a:spcPts val="1600"/>
              </a:spcBef>
              <a:spcAft>
                <a:spcPts val="0"/>
              </a:spcAft>
              <a:buNone/>
            </a:pPr>
            <a:r>
              <a:t/>
            </a:r>
            <a:endParaRPr sz="1600"/>
          </a:p>
          <a:p>
            <a:pPr indent="0" lvl="0" marL="0" rtl="0" algn="l">
              <a:spcBef>
                <a:spcPts val="1600"/>
              </a:spcBef>
              <a:spcAft>
                <a:spcPts val="16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8"/>
          <p:cNvSpPr txBox="1"/>
          <p:nvPr>
            <p:ph type="title"/>
          </p:nvPr>
        </p:nvSpPr>
        <p:spPr>
          <a:xfrm>
            <a:off x="311700" y="12107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President Report</a:t>
            </a:r>
            <a:endParaRPr/>
          </a:p>
        </p:txBody>
      </p:sp>
      <p:pic>
        <p:nvPicPr>
          <p:cNvPr id="204" name="Google Shape;204;p28"/>
          <p:cNvPicPr preferRelativeResize="0"/>
          <p:nvPr/>
        </p:nvPicPr>
        <p:blipFill>
          <a:blip r:embed="rId3">
            <a:alphaModFix/>
          </a:blip>
          <a:stretch>
            <a:fillRect/>
          </a:stretch>
        </p:blipFill>
        <p:spPr>
          <a:xfrm>
            <a:off x="5111400" y="555450"/>
            <a:ext cx="4032600" cy="4032600"/>
          </a:xfrm>
          <a:prstGeom prst="rect">
            <a:avLst/>
          </a:prstGeom>
          <a:noFill/>
          <a:ln>
            <a:noFill/>
          </a:ln>
        </p:spPr>
      </p:pic>
      <p:sp>
        <p:nvSpPr>
          <p:cNvPr id="205" name="Google Shape;205;p28"/>
          <p:cNvSpPr txBox="1"/>
          <p:nvPr>
            <p:ph idx="1" type="body"/>
          </p:nvPr>
        </p:nvSpPr>
        <p:spPr>
          <a:xfrm>
            <a:off x="311700" y="952375"/>
            <a:ext cx="5686200" cy="3354000"/>
          </a:xfrm>
          <a:prstGeom prst="rect">
            <a:avLst/>
          </a:prstGeom>
        </p:spPr>
        <p:txBody>
          <a:bodyPr anchorCtr="0" anchor="t" bIns="91425" lIns="91425" spcFirstLastPara="1" rIns="91425" wrap="square" tIns="91425">
            <a:noAutofit/>
          </a:bodyPr>
          <a:lstStyle/>
          <a:p>
            <a:pPr indent="0" lvl="0" marL="0" rtl="0" algn="l">
              <a:lnSpc>
                <a:spcPct val="100000"/>
              </a:lnSpc>
              <a:spcBef>
                <a:spcPts val="1000"/>
              </a:spcBef>
              <a:spcAft>
                <a:spcPts val="0"/>
              </a:spcAft>
              <a:buNone/>
            </a:pPr>
            <a:r>
              <a:rPr b="1" lang="en" sz="1600" u="sng"/>
              <a:t>Summer in the City Recap</a:t>
            </a:r>
            <a:endParaRPr b="1" sz="1600" u="sng"/>
          </a:p>
          <a:p>
            <a:pPr indent="0" lvl="0" marL="0" rtl="0" algn="l">
              <a:lnSpc>
                <a:spcPct val="100000"/>
              </a:lnSpc>
              <a:spcBef>
                <a:spcPts val="1600"/>
              </a:spcBef>
              <a:spcAft>
                <a:spcPts val="0"/>
              </a:spcAft>
              <a:buNone/>
            </a:pPr>
            <a:r>
              <a:rPr lang="en" sz="1600"/>
              <a:t>June 24th - </a:t>
            </a:r>
            <a:r>
              <a:rPr lang="en" sz="1600" u="sng">
                <a:solidFill>
                  <a:schemeClr val="hlink"/>
                </a:solidFill>
                <a:hlinkClick r:id="rId4"/>
              </a:rPr>
              <a:t>US Rt.1/Baltimore Ave Improvement Workshop</a:t>
            </a:r>
            <a:endParaRPr sz="1600"/>
          </a:p>
          <a:p>
            <a:pPr indent="0" lvl="0" marL="0" rtl="0" algn="l">
              <a:lnSpc>
                <a:spcPct val="100000"/>
              </a:lnSpc>
              <a:spcBef>
                <a:spcPts val="1600"/>
              </a:spcBef>
              <a:spcAft>
                <a:spcPts val="0"/>
              </a:spcAft>
              <a:buNone/>
            </a:pPr>
            <a:r>
              <a:rPr lang="en" sz="1600"/>
              <a:t>July 31st - </a:t>
            </a:r>
            <a:r>
              <a:rPr lang="en" sz="1600" u="sng">
                <a:solidFill>
                  <a:schemeClr val="hlink"/>
                </a:solidFill>
                <a:hlinkClick r:id="rId5"/>
              </a:rPr>
              <a:t>Duvall Field Reopening</a:t>
            </a:r>
            <a:endParaRPr sz="1600"/>
          </a:p>
          <a:p>
            <a:pPr indent="0" lvl="0" marL="0" rtl="0" algn="l">
              <a:lnSpc>
                <a:spcPct val="100000"/>
              </a:lnSpc>
              <a:spcBef>
                <a:spcPts val="1600"/>
              </a:spcBef>
              <a:spcAft>
                <a:spcPts val="0"/>
              </a:spcAft>
              <a:buNone/>
            </a:pPr>
            <a:r>
              <a:rPr lang="en" sz="1600"/>
              <a:t>August 8th - </a:t>
            </a:r>
            <a:r>
              <a:rPr lang="en" sz="1600" u="sng">
                <a:solidFill>
                  <a:schemeClr val="hlink"/>
                </a:solidFill>
                <a:hlinkClick r:id="rId6"/>
              </a:rPr>
              <a:t>Placemaking Walkthrough (#2)</a:t>
            </a:r>
            <a:endParaRPr sz="1600"/>
          </a:p>
          <a:p>
            <a:pPr indent="0" lvl="0" marL="0" rtl="0" algn="l">
              <a:lnSpc>
                <a:spcPct val="100000"/>
              </a:lnSpc>
              <a:spcBef>
                <a:spcPts val="1600"/>
              </a:spcBef>
              <a:spcAft>
                <a:spcPts val="0"/>
              </a:spcAft>
              <a:buNone/>
            </a:pPr>
            <a:r>
              <a:rPr lang="en" sz="1600"/>
              <a:t>August 27th - </a:t>
            </a:r>
            <a:r>
              <a:rPr lang="en" sz="1600" u="sng">
                <a:solidFill>
                  <a:schemeClr val="hlink"/>
                </a:solidFill>
                <a:highlight>
                  <a:srgbClr val="FFFFFF"/>
                </a:highlight>
                <a:hlinkClick r:id="rId7"/>
              </a:rPr>
              <a:t>Pre-Application Meeting on Aviation Landing Development</a:t>
            </a:r>
            <a:r>
              <a:rPr lang="en" sz="1600" u="sng">
                <a:solidFill>
                  <a:schemeClr val="hlink"/>
                </a:solidFill>
                <a:hlinkClick r:id="rId8"/>
              </a:rPr>
              <a:t> </a:t>
            </a:r>
            <a:endParaRPr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600"/>
          </a:p>
          <a:p>
            <a:pPr indent="0" lvl="0" marL="914400" rtl="0" algn="l">
              <a:lnSpc>
                <a:spcPct val="100000"/>
              </a:lnSpc>
              <a:spcBef>
                <a:spcPts val="1600"/>
              </a:spcBef>
              <a:spcAft>
                <a:spcPts val="0"/>
              </a:spcAft>
              <a:buNone/>
            </a:pPr>
            <a:r>
              <a:t/>
            </a:r>
            <a:endParaRPr sz="1600"/>
          </a:p>
          <a:p>
            <a:pPr indent="0" lvl="0" marL="0" rtl="0" algn="l">
              <a:lnSpc>
                <a:spcPct val="100000"/>
              </a:lnSpc>
              <a:spcBef>
                <a:spcPts val="1600"/>
              </a:spcBef>
              <a:spcAft>
                <a:spcPts val="0"/>
              </a:spcAft>
              <a:buNone/>
            </a:pPr>
            <a:r>
              <a:t/>
            </a:r>
            <a:endParaRPr sz="1600"/>
          </a:p>
          <a:p>
            <a:pPr indent="0" lvl="0" marL="457200" rtl="0" algn="l">
              <a:lnSpc>
                <a:spcPct val="100000"/>
              </a:lnSpc>
              <a:spcBef>
                <a:spcPts val="1600"/>
              </a:spcBef>
              <a:spcAft>
                <a:spcPts val="0"/>
              </a:spcAft>
              <a:buNone/>
            </a:pPr>
            <a:r>
              <a:t/>
            </a:r>
            <a:endParaRPr sz="1600"/>
          </a:p>
          <a:p>
            <a:pPr indent="0" lvl="0" marL="0" rtl="0" algn="l">
              <a:spcBef>
                <a:spcPts val="1600"/>
              </a:spcBef>
              <a:spcAft>
                <a:spcPts val="1600"/>
              </a:spcAft>
              <a:buNone/>
            </a:pPr>
            <a:r>
              <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9"/>
          <p:cNvSpPr txBox="1"/>
          <p:nvPr>
            <p:ph idx="1" type="body"/>
          </p:nvPr>
        </p:nvSpPr>
        <p:spPr>
          <a:xfrm>
            <a:off x="352775" y="1335525"/>
            <a:ext cx="4542600" cy="3354000"/>
          </a:xfrm>
          <a:prstGeom prst="rect">
            <a:avLst/>
          </a:prstGeom>
        </p:spPr>
        <p:txBody>
          <a:bodyPr anchorCtr="0" anchor="t" bIns="91425" lIns="91425" spcFirstLastPara="1" rIns="91425" wrap="square" tIns="91425">
            <a:noAutofit/>
          </a:bodyPr>
          <a:lstStyle/>
          <a:p>
            <a:pPr indent="-330200" lvl="0" marL="457200" rtl="0" algn="l">
              <a:lnSpc>
                <a:spcPct val="100000"/>
              </a:lnSpc>
              <a:spcBef>
                <a:spcPts val="0"/>
              </a:spcBef>
              <a:spcAft>
                <a:spcPts val="0"/>
              </a:spcAft>
              <a:buSzPts val="1600"/>
              <a:buChar char="●"/>
            </a:pPr>
            <a:r>
              <a:rPr lang="en" sz="1600"/>
              <a:t>Continue checking your email for NCPCA updates.</a:t>
            </a:r>
            <a:endParaRPr sz="1600"/>
          </a:p>
          <a:p>
            <a:pPr indent="-330200" lvl="0" marL="457200" rtl="0" algn="l">
              <a:lnSpc>
                <a:spcPct val="100000"/>
              </a:lnSpc>
              <a:spcBef>
                <a:spcPts val="0"/>
              </a:spcBef>
              <a:spcAft>
                <a:spcPts val="0"/>
              </a:spcAft>
              <a:buSzPts val="1600"/>
              <a:buChar char="●"/>
            </a:pPr>
            <a:r>
              <a:rPr lang="en" sz="1600"/>
              <a:t>Email us any questions, concerns, or needs! Help us make this meeting the most meaningful it can be.</a:t>
            </a:r>
            <a:endParaRPr sz="1600"/>
          </a:p>
          <a:p>
            <a:pPr indent="-330200" lvl="0" marL="457200" rtl="0" algn="l">
              <a:lnSpc>
                <a:spcPct val="100000"/>
              </a:lnSpc>
              <a:spcBef>
                <a:spcPts val="0"/>
              </a:spcBef>
              <a:spcAft>
                <a:spcPts val="0"/>
              </a:spcAft>
              <a:buSzPts val="1600"/>
              <a:buChar char="●"/>
            </a:pPr>
            <a:r>
              <a:rPr lang="en" sz="1600">
                <a:solidFill>
                  <a:srgbClr val="202124"/>
                </a:solidFill>
                <a:highlight>
                  <a:srgbClr val="FFFFFF"/>
                </a:highlight>
                <a:latin typeface="Roboto"/>
                <a:ea typeface="Roboto"/>
                <a:cs typeface="Roboto"/>
                <a:sym typeface="Roboto"/>
              </a:rPr>
              <a:t>NCPCA Association (</a:t>
            </a:r>
            <a:r>
              <a:rPr lang="en" sz="1600" u="sng">
                <a:solidFill>
                  <a:schemeClr val="hlink"/>
                </a:solidFill>
                <a:highlight>
                  <a:srgbClr val="FFFFFF"/>
                </a:highlight>
                <a:latin typeface="Roboto"/>
                <a:ea typeface="Roboto"/>
                <a:cs typeface="Roboto"/>
                <a:sym typeface="Roboto"/>
                <a:hlinkClick r:id="rId3"/>
              </a:rPr>
              <a:t>ncpcivic@gmail.com</a:t>
            </a:r>
            <a:r>
              <a:rPr lang="en" sz="1600">
                <a:solidFill>
                  <a:srgbClr val="202124"/>
                </a:solidFill>
                <a:highlight>
                  <a:srgbClr val="FFFFFF"/>
                </a:highlight>
                <a:latin typeface="Roboto"/>
                <a:ea typeface="Roboto"/>
                <a:cs typeface="Roboto"/>
                <a:sym typeface="Roboto"/>
              </a:rPr>
              <a:t>)</a:t>
            </a:r>
            <a:endParaRPr b="1"/>
          </a:p>
          <a:p>
            <a:pPr indent="0" lvl="0" marL="0" rtl="0" algn="l">
              <a:spcBef>
                <a:spcPts val="1600"/>
              </a:spcBef>
              <a:spcAft>
                <a:spcPts val="0"/>
              </a:spcAft>
              <a:buNone/>
            </a:pPr>
            <a:r>
              <a:t/>
            </a:r>
            <a:endParaRPr b="1"/>
          </a:p>
          <a:p>
            <a:pPr indent="0" lvl="0" marL="0" rtl="0" algn="l">
              <a:spcBef>
                <a:spcPts val="1600"/>
              </a:spcBef>
              <a:spcAft>
                <a:spcPts val="1600"/>
              </a:spcAft>
              <a:buNone/>
            </a:pPr>
            <a:r>
              <a:t/>
            </a:r>
            <a:endParaRPr b="1"/>
          </a:p>
        </p:txBody>
      </p:sp>
      <p:sp>
        <p:nvSpPr>
          <p:cNvPr id="211" name="Google Shape;211;p29"/>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Vice </a:t>
            </a:r>
            <a:r>
              <a:rPr lang="en"/>
              <a:t>President Report</a:t>
            </a:r>
            <a:endParaRPr/>
          </a:p>
        </p:txBody>
      </p:sp>
      <p:pic>
        <p:nvPicPr>
          <p:cNvPr id="212" name="Google Shape;212;p29"/>
          <p:cNvPicPr preferRelativeResize="0"/>
          <p:nvPr/>
        </p:nvPicPr>
        <p:blipFill>
          <a:blip r:embed="rId4">
            <a:alphaModFix/>
          </a:blip>
          <a:stretch>
            <a:fillRect/>
          </a:stretch>
        </p:blipFill>
        <p:spPr>
          <a:xfrm>
            <a:off x="4710850" y="555450"/>
            <a:ext cx="4032600" cy="4032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30"/>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Treasurer Report</a:t>
            </a:r>
            <a:endParaRPr/>
          </a:p>
        </p:txBody>
      </p:sp>
      <p:graphicFrame>
        <p:nvGraphicFramePr>
          <p:cNvPr id="218" name="Google Shape;218;p30"/>
          <p:cNvGraphicFramePr/>
          <p:nvPr/>
        </p:nvGraphicFramePr>
        <p:xfrm>
          <a:off x="200650" y="2705185"/>
          <a:ext cx="3000000" cy="3000000"/>
        </p:xfrm>
        <a:graphic>
          <a:graphicData uri="http://schemas.openxmlformats.org/drawingml/2006/table">
            <a:tbl>
              <a:tblPr>
                <a:noFill/>
                <a:tableStyleId>{82E76118-9ACF-4EB5-801F-02FD7CC897FE}</a:tableStyleId>
              </a:tblPr>
              <a:tblGrid>
                <a:gridCol w="3078650"/>
                <a:gridCol w="996225"/>
              </a:tblGrid>
              <a:tr h="100000">
                <a:tc gridSpan="2">
                  <a:txBody>
                    <a:bodyPr/>
                    <a:lstStyle/>
                    <a:p>
                      <a:pPr indent="0" lvl="0" marL="0" rtl="0" algn="ctr">
                        <a:spcBef>
                          <a:spcPts val="0"/>
                        </a:spcBef>
                        <a:spcAft>
                          <a:spcPts val="0"/>
                        </a:spcAft>
                        <a:buNone/>
                      </a:pPr>
                      <a:r>
                        <a:rPr lang="en"/>
                        <a:t>SECU Savings Account*</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rgbClr val="EFEFEF"/>
                    </a:solidFill>
                  </a:tcPr>
                </a:tc>
                <a:tc hMerge="1"/>
              </a:tr>
              <a:tr h="396200">
                <a:tc>
                  <a:txBody>
                    <a:bodyPr/>
                    <a:lstStyle/>
                    <a:p>
                      <a:pPr indent="0" lvl="0" marL="0" rtl="0" algn="l">
                        <a:spcBef>
                          <a:spcPts val="0"/>
                        </a:spcBef>
                        <a:spcAft>
                          <a:spcPts val="0"/>
                        </a:spcAft>
                        <a:buNone/>
                      </a:pPr>
                      <a:r>
                        <a:rPr lang="en"/>
                        <a:t>Available Balance</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r">
                        <a:spcBef>
                          <a:spcPts val="0"/>
                        </a:spcBef>
                        <a:spcAft>
                          <a:spcPts val="0"/>
                        </a:spcAft>
                        <a:buNone/>
                      </a:pPr>
                      <a:r>
                        <a:rPr lang="en"/>
                        <a:t>$347.22</a:t>
                      </a:r>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96200">
                <a:tc>
                  <a:txBody>
                    <a:bodyPr/>
                    <a:lstStyle/>
                    <a:p>
                      <a:pPr indent="0" lvl="0" marL="0" rtl="0" algn="l">
                        <a:spcBef>
                          <a:spcPts val="0"/>
                        </a:spcBef>
                        <a:spcAft>
                          <a:spcPts val="0"/>
                        </a:spcAft>
                        <a:buNone/>
                      </a:pPr>
                      <a:r>
                        <a:rPr lang="en"/>
                        <a:t>Interest Paid (June, July, Aug ‘26)</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r">
                        <a:spcBef>
                          <a:spcPts val="0"/>
                        </a:spcBef>
                        <a:spcAft>
                          <a:spcPts val="0"/>
                        </a:spcAft>
                        <a:buNone/>
                      </a:pPr>
                      <a:r>
                        <a:rPr lang="en"/>
                        <a:t>$0.30</a:t>
                      </a:r>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96200">
                <a:tc gridSpan="2">
                  <a:txBody>
                    <a:bodyPr/>
                    <a:lstStyle/>
                    <a:p>
                      <a:pPr indent="0" lvl="0" marL="0" rtl="0" algn="ctr">
                        <a:spcBef>
                          <a:spcPts val="0"/>
                        </a:spcBef>
                        <a:spcAft>
                          <a:spcPts val="0"/>
                        </a:spcAft>
                        <a:buNone/>
                      </a:pPr>
                      <a:r>
                        <a:rPr lang="en"/>
                        <a:t>Recent Transactions</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hMerge="1"/>
              </a:tr>
              <a:tr h="100000">
                <a:tc>
                  <a:txBody>
                    <a:bodyPr/>
                    <a:lstStyle/>
                    <a:p>
                      <a:pPr indent="0" lvl="0" marL="0" rtl="0" algn="l">
                        <a:spcBef>
                          <a:spcPts val="0"/>
                        </a:spcBef>
                        <a:spcAft>
                          <a:spcPts val="0"/>
                        </a:spcAft>
                        <a:buNone/>
                      </a:pPr>
                      <a:r>
                        <a:rPr lang="en"/>
                        <a:t>Dues Deposited</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r">
                        <a:spcBef>
                          <a:spcPts val="0"/>
                        </a:spcBef>
                        <a:spcAft>
                          <a:spcPts val="0"/>
                        </a:spcAft>
                        <a:buNone/>
                      </a:pPr>
                      <a:r>
                        <a:rPr lang="en"/>
                        <a:t>$10.00</a:t>
                      </a:r>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bl>
          </a:graphicData>
        </a:graphic>
      </p:graphicFrame>
      <p:graphicFrame>
        <p:nvGraphicFramePr>
          <p:cNvPr id="219" name="Google Shape;219;p30"/>
          <p:cNvGraphicFramePr/>
          <p:nvPr/>
        </p:nvGraphicFramePr>
        <p:xfrm>
          <a:off x="200650" y="1225228"/>
          <a:ext cx="3000000" cy="3000000"/>
        </p:xfrm>
        <a:graphic>
          <a:graphicData uri="http://schemas.openxmlformats.org/drawingml/2006/table">
            <a:tbl>
              <a:tblPr>
                <a:noFill/>
                <a:tableStyleId>{82E76118-9ACF-4EB5-801F-02FD7CC897FE}</a:tableStyleId>
              </a:tblPr>
              <a:tblGrid>
                <a:gridCol w="2690750"/>
                <a:gridCol w="1384125"/>
              </a:tblGrid>
              <a:tr h="396200">
                <a:tc gridSpan="2">
                  <a:txBody>
                    <a:bodyPr/>
                    <a:lstStyle/>
                    <a:p>
                      <a:pPr indent="0" lvl="0" marL="0" rtl="0" algn="ctr">
                        <a:spcBef>
                          <a:spcPts val="0"/>
                        </a:spcBef>
                        <a:spcAft>
                          <a:spcPts val="0"/>
                        </a:spcAft>
                        <a:buNone/>
                      </a:pPr>
                      <a:r>
                        <a:rPr lang="en"/>
                        <a:t>SECU Checking Account*</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rgbClr val="EFEFEF"/>
                    </a:solidFill>
                  </a:tcPr>
                </a:tc>
                <a:tc hMerge="1"/>
              </a:tr>
              <a:tr h="396200">
                <a:tc>
                  <a:txBody>
                    <a:bodyPr/>
                    <a:lstStyle/>
                    <a:p>
                      <a:pPr indent="0" lvl="0" marL="0" rtl="0" algn="l">
                        <a:spcBef>
                          <a:spcPts val="0"/>
                        </a:spcBef>
                        <a:spcAft>
                          <a:spcPts val="0"/>
                        </a:spcAft>
                        <a:buNone/>
                      </a:pPr>
                      <a:r>
                        <a:rPr lang="en"/>
                        <a:t>Available Balance  $936.30</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96225">
                <a:tc gridSpan="2">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hMerge="1"/>
              </a:tr>
            </a:tbl>
          </a:graphicData>
        </a:graphic>
      </p:graphicFrame>
      <p:sp>
        <p:nvSpPr>
          <p:cNvPr id="220" name="Google Shape;220;p30"/>
          <p:cNvSpPr txBox="1"/>
          <p:nvPr/>
        </p:nvSpPr>
        <p:spPr>
          <a:xfrm>
            <a:off x="200650" y="4670713"/>
            <a:ext cx="32493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Open Sans"/>
                <a:ea typeface="Open Sans"/>
                <a:cs typeface="Open Sans"/>
                <a:sym typeface="Open Sans"/>
              </a:rPr>
              <a:t>*As of 7:00PM EST 2/12/2025</a:t>
            </a:r>
            <a:endParaRPr sz="1000">
              <a:latin typeface="Open Sans"/>
              <a:ea typeface="Open Sans"/>
              <a:cs typeface="Open Sans"/>
              <a:sym typeface="Open Sans"/>
            </a:endParaRPr>
          </a:p>
        </p:txBody>
      </p:sp>
      <p:sp>
        <p:nvSpPr>
          <p:cNvPr id="221" name="Google Shape;221;p30"/>
          <p:cNvSpPr txBox="1"/>
          <p:nvPr>
            <p:ph idx="1" type="body"/>
          </p:nvPr>
        </p:nvSpPr>
        <p:spPr>
          <a:xfrm>
            <a:off x="4401900" y="308400"/>
            <a:ext cx="4742100" cy="48351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600" u="sng"/>
              <a:t>Activities:   June, July &amp; August, 2026</a:t>
            </a:r>
            <a:endParaRPr sz="1600" u="sng"/>
          </a:p>
          <a:p>
            <a:pPr indent="0" lvl="0" marL="0" rtl="0" algn="l">
              <a:lnSpc>
                <a:spcPct val="115000"/>
              </a:lnSpc>
              <a:spcBef>
                <a:spcPts val="0"/>
              </a:spcBef>
              <a:spcAft>
                <a:spcPts val="0"/>
              </a:spcAft>
              <a:buNone/>
            </a:pPr>
            <a:r>
              <a:rPr lang="en" sz="1600" u="sng"/>
              <a:t>Checking:</a:t>
            </a:r>
            <a:endParaRPr sz="1600" u="sng"/>
          </a:p>
          <a:p>
            <a:pPr indent="0" lvl="0" marL="0" rtl="0" algn="l">
              <a:spcBef>
                <a:spcPts val="0"/>
              </a:spcBef>
              <a:spcAft>
                <a:spcPts val="0"/>
              </a:spcAft>
              <a:buClr>
                <a:schemeClr val="dk1"/>
              </a:buClr>
              <a:buSzPts val="1100"/>
              <a:buFont typeface="Arial"/>
              <a:buNone/>
            </a:pPr>
            <a:r>
              <a:rPr lang="en" sz="1300">
                <a:latin typeface="Arial"/>
                <a:ea typeface="Arial"/>
                <a:cs typeface="Arial"/>
                <a:sym typeface="Arial"/>
              </a:rPr>
              <a:t>Total Withdrawals:	$  87.39</a:t>
            </a:r>
            <a:endParaRPr sz="1300">
              <a:latin typeface="Arial"/>
              <a:ea typeface="Arial"/>
              <a:cs typeface="Arial"/>
              <a:sym typeface="Arial"/>
            </a:endParaRPr>
          </a:p>
          <a:p>
            <a:pPr indent="0" lvl="0" marL="0" rtl="0" algn="l">
              <a:spcBef>
                <a:spcPts val="0"/>
              </a:spcBef>
              <a:spcAft>
                <a:spcPts val="0"/>
              </a:spcAft>
              <a:buNone/>
            </a:pPr>
            <a:r>
              <a:t/>
            </a:r>
            <a:endParaRPr sz="1300">
              <a:latin typeface="Arial"/>
              <a:ea typeface="Arial"/>
              <a:cs typeface="Arial"/>
              <a:sym typeface="Arial"/>
            </a:endParaRPr>
          </a:p>
          <a:p>
            <a:pPr indent="457200" lvl="0" marL="0" rtl="0" algn="l">
              <a:spcBef>
                <a:spcPts val="0"/>
              </a:spcBef>
              <a:spcAft>
                <a:spcPts val="0"/>
              </a:spcAft>
              <a:buClr>
                <a:schemeClr val="dk1"/>
              </a:buClr>
              <a:buSzPts val="1100"/>
              <a:buFont typeface="Arial"/>
              <a:buNone/>
            </a:pPr>
            <a:r>
              <a:rPr lang="en" sz="1300">
                <a:latin typeface="Arial"/>
                <a:ea typeface="Arial"/>
                <a:cs typeface="Arial"/>
                <a:sym typeface="Arial"/>
              </a:rPr>
              <a:t>Bluehost  08/15/26     $49.00</a:t>
            </a:r>
            <a:endParaRPr sz="1300">
              <a:latin typeface="Arial"/>
              <a:ea typeface="Arial"/>
              <a:cs typeface="Arial"/>
              <a:sym typeface="Arial"/>
            </a:endParaRPr>
          </a:p>
          <a:p>
            <a:pPr indent="457200" lvl="0" marL="0" rtl="0" algn="l">
              <a:spcBef>
                <a:spcPts val="0"/>
              </a:spcBef>
              <a:spcAft>
                <a:spcPts val="0"/>
              </a:spcAft>
              <a:buClr>
                <a:schemeClr val="dk1"/>
              </a:buClr>
              <a:buSzPts val="1100"/>
              <a:buFont typeface="Arial"/>
              <a:buNone/>
            </a:pPr>
            <a:r>
              <a:rPr lang="en" sz="1300">
                <a:latin typeface="Arial"/>
                <a:ea typeface="Arial"/>
                <a:cs typeface="Arial"/>
                <a:sym typeface="Arial"/>
              </a:rPr>
              <a:t>Mailchimp 8/13/26      $13.39</a:t>
            </a:r>
            <a:endParaRPr sz="1300">
              <a:latin typeface="Arial"/>
              <a:ea typeface="Arial"/>
              <a:cs typeface="Arial"/>
              <a:sym typeface="Arial"/>
            </a:endParaRPr>
          </a:p>
          <a:p>
            <a:pPr indent="457200" lvl="0" marL="0" rtl="0" algn="l">
              <a:spcBef>
                <a:spcPts val="0"/>
              </a:spcBef>
              <a:spcAft>
                <a:spcPts val="0"/>
              </a:spcAft>
              <a:buClr>
                <a:schemeClr val="dk1"/>
              </a:buClr>
              <a:buSzPts val="1100"/>
              <a:buFont typeface="Arial"/>
              <a:buNone/>
            </a:pPr>
            <a:r>
              <a:rPr lang="en" sz="1300">
                <a:latin typeface="Arial"/>
                <a:ea typeface="Arial"/>
                <a:cs typeface="Arial"/>
                <a:sym typeface="Arial"/>
              </a:rPr>
              <a:t>MD-Dept Tx 06/26/26 $25.00 						 (Change of Resident Agent Processing)</a:t>
            </a:r>
            <a:endParaRPr sz="1300">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1300">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 sz="1300">
                <a:latin typeface="Arial"/>
                <a:ea typeface="Arial"/>
                <a:cs typeface="Arial"/>
                <a:sym typeface="Arial"/>
              </a:rPr>
              <a:t>Total Deposits:	$ 29.09</a:t>
            </a:r>
            <a:endParaRPr sz="1300">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 sz="1300">
                <a:latin typeface="Arial"/>
                <a:ea typeface="Arial"/>
                <a:cs typeface="Arial"/>
                <a:sym typeface="Arial"/>
              </a:rPr>
              <a:t>	Transfers from Stripe:  $19.09</a:t>
            </a:r>
            <a:endParaRPr sz="1300">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 sz="1300">
                <a:latin typeface="Arial"/>
                <a:ea typeface="Arial"/>
                <a:cs typeface="Arial"/>
                <a:sym typeface="Arial"/>
              </a:rPr>
              <a:t>	Deposit Dues		 $10.00</a:t>
            </a:r>
            <a:endParaRPr sz="1300">
              <a:latin typeface="Arial"/>
              <a:ea typeface="Arial"/>
              <a:cs typeface="Arial"/>
              <a:sym typeface="Arial"/>
            </a:endParaRPr>
          </a:p>
          <a:p>
            <a:pPr indent="0" lvl="0" marL="0" rtl="0" algn="l">
              <a:lnSpc>
                <a:spcPct val="115000"/>
              </a:lnSpc>
              <a:spcBef>
                <a:spcPts val="0"/>
              </a:spcBef>
              <a:spcAft>
                <a:spcPts val="0"/>
              </a:spcAft>
              <a:buNone/>
            </a:pPr>
            <a:r>
              <a:t/>
            </a:r>
            <a:endParaRPr sz="1600" u="sng"/>
          </a:p>
          <a:p>
            <a:pPr indent="0" lvl="0" marL="0" rtl="0" algn="l">
              <a:lnSpc>
                <a:spcPct val="115000"/>
              </a:lnSpc>
              <a:spcBef>
                <a:spcPts val="0"/>
              </a:spcBef>
              <a:spcAft>
                <a:spcPts val="0"/>
              </a:spcAft>
              <a:buNone/>
            </a:pPr>
            <a:r>
              <a:t/>
            </a:r>
            <a:endParaRPr sz="1600" u="sng"/>
          </a:p>
          <a:p>
            <a:pPr indent="0" lvl="0" marL="0" rtl="0" algn="l">
              <a:lnSpc>
                <a:spcPct val="115000"/>
              </a:lnSpc>
              <a:spcBef>
                <a:spcPts val="0"/>
              </a:spcBef>
              <a:spcAft>
                <a:spcPts val="0"/>
              </a:spcAft>
              <a:buNone/>
            </a:pPr>
            <a:r>
              <a:rPr lang="en" sz="1600"/>
              <a:t>Savings:  Interest for three months $0.30</a:t>
            </a:r>
            <a:endParaRPr sz="1600"/>
          </a:p>
          <a:p>
            <a:pPr indent="0" lvl="0" marL="0" rtl="0" algn="l">
              <a:lnSpc>
                <a:spcPct val="115000"/>
              </a:lnSpc>
              <a:spcBef>
                <a:spcPts val="0"/>
              </a:spcBef>
              <a:spcAft>
                <a:spcPts val="0"/>
              </a:spcAft>
              <a:buNone/>
            </a:pPr>
            <a:r>
              <a:rPr lang="en" sz="1600"/>
              <a:t>Deposited $10 dues into Savings vs Checking.</a:t>
            </a:r>
            <a:endParaRPr sz="1600"/>
          </a:p>
          <a:p>
            <a:pPr indent="0" lvl="0" marL="0" rtl="0" algn="l">
              <a:lnSpc>
                <a:spcPct val="115000"/>
              </a:lnSpc>
              <a:spcBef>
                <a:spcPts val="0"/>
              </a:spcBef>
              <a:spcAft>
                <a:spcPts val="0"/>
              </a:spcAft>
              <a:buNone/>
            </a:pPr>
            <a:r>
              <a:rPr lang="en" sz="1600"/>
              <a:t>   (Error by Treasurer)</a:t>
            </a:r>
            <a:endParaRPr sz="1600"/>
          </a:p>
          <a:p>
            <a:pPr indent="0" lvl="0" marL="0" rtl="0" algn="l">
              <a:lnSpc>
                <a:spcPct val="115000"/>
              </a:lnSpc>
              <a:spcBef>
                <a:spcPts val="0"/>
              </a:spcBef>
              <a:spcAft>
                <a:spcPts val="0"/>
              </a:spcAft>
              <a:buNone/>
            </a:pPr>
            <a:r>
              <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1"/>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Secretary</a:t>
            </a:r>
            <a:r>
              <a:rPr lang="en"/>
              <a:t> Report</a:t>
            </a:r>
            <a:endParaRPr/>
          </a:p>
        </p:txBody>
      </p:sp>
      <p:sp>
        <p:nvSpPr>
          <p:cNvPr id="227" name="Google Shape;227;p31"/>
          <p:cNvSpPr txBox="1"/>
          <p:nvPr>
            <p:ph idx="1" type="body"/>
          </p:nvPr>
        </p:nvSpPr>
        <p:spPr>
          <a:xfrm>
            <a:off x="352775" y="1147225"/>
            <a:ext cx="4935900" cy="3542400"/>
          </a:xfrm>
          <a:prstGeom prst="rect">
            <a:avLst/>
          </a:prstGeom>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800"/>
              <a:buChar char="●"/>
            </a:pPr>
            <a:r>
              <a:rPr lang="en"/>
              <a:t>State your name when speaking. If on Zoom, enter your first and last name in the chat.</a:t>
            </a:r>
            <a:endParaRPr/>
          </a:p>
          <a:p>
            <a:pPr indent="-342900" lvl="0" marL="457200" rtl="0" algn="l">
              <a:lnSpc>
                <a:spcPct val="100000"/>
              </a:lnSpc>
              <a:spcBef>
                <a:spcPts val="1600"/>
              </a:spcBef>
              <a:spcAft>
                <a:spcPts val="0"/>
              </a:spcAft>
              <a:buSzPts val="1800"/>
              <a:buChar char="●"/>
            </a:pPr>
            <a:r>
              <a:rPr lang="en"/>
              <a:t>NCPCA Update summer emails:</a:t>
            </a:r>
            <a:endParaRPr/>
          </a:p>
          <a:p>
            <a:pPr indent="-317500" lvl="1" marL="914400" rtl="0" algn="l">
              <a:lnSpc>
                <a:spcPct val="100000"/>
              </a:lnSpc>
              <a:spcBef>
                <a:spcPts val="1600"/>
              </a:spcBef>
              <a:spcAft>
                <a:spcPts val="0"/>
              </a:spcAft>
              <a:buSzPts val="1400"/>
              <a:buChar char="○"/>
            </a:pPr>
            <a:r>
              <a:rPr lang="en"/>
              <a:t>June 15: 203 recipients, 75 opened, 16 clicked</a:t>
            </a:r>
            <a:endParaRPr/>
          </a:p>
          <a:p>
            <a:pPr indent="-317500" lvl="1" marL="914400" rtl="0" algn="l">
              <a:lnSpc>
                <a:spcPct val="100000"/>
              </a:lnSpc>
              <a:spcBef>
                <a:spcPts val="1600"/>
              </a:spcBef>
              <a:spcAft>
                <a:spcPts val="0"/>
              </a:spcAft>
              <a:buSzPts val="1400"/>
              <a:buChar char="○"/>
            </a:pPr>
            <a:r>
              <a:rPr lang="en"/>
              <a:t>July 15: 203 recipients, 71 opened, 14 clicked</a:t>
            </a:r>
            <a:endParaRPr/>
          </a:p>
          <a:p>
            <a:pPr indent="-317500" lvl="1" marL="914400" rtl="0" algn="l">
              <a:lnSpc>
                <a:spcPct val="100000"/>
              </a:lnSpc>
              <a:spcBef>
                <a:spcPts val="1600"/>
              </a:spcBef>
              <a:spcAft>
                <a:spcPts val="0"/>
              </a:spcAft>
              <a:buSzPts val="1400"/>
              <a:buChar char="○"/>
            </a:pPr>
            <a:r>
              <a:rPr lang="en"/>
              <a:t>August 25: 211 recipients, 83 opened, 26 clicked</a:t>
            </a:r>
            <a:endParaRPr/>
          </a:p>
          <a:p>
            <a:pPr indent="0" lvl="0" marL="457200" rtl="0" algn="l">
              <a:lnSpc>
                <a:spcPct val="100000"/>
              </a:lnSpc>
              <a:spcBef>
                <a:spcPts val="1600"/>
              </a:spcBef>
              <a:spcAft>
                <a:spcPts val="0"/>
              </a:spcAft>
              <a:buNone/>
            </a:pPr>
            <a:r>
              <a:t/>
            </a:r>
            <a:endParaRPr/>
          </a:p>
          <a:p>
            <a:pPr indent="0" lvl="0" marL="0" rtl="0" algn="l">
              <a:spcBef>
                <a:spcPts val="1600"/>
              </a:spcBef>
              <a:spcAft>
                <a:spcPts val="1600"/>
              </a:spcAft>
              <a:buNone/>
            </a:pPr>
            <a:r>
              <a:t/>
            </a:r>
            <a:endParaRPr/>
          </a:p>
        </p:txBody>
      </p:sp>
      <p:pic>
        <p:nvPicPr>
          <p:cNvPr id="228" name="Google Shape;228;p31"/>
          <p:cNvPicPr preferRelativeResize="0"/>
          <p:nvPr/>
        </p:nvPicPr>
        <p:blipFill>
          <a:blip r:embed="rId3">
            <a:alphaModFix/>
          </a:blip>
          <a:stretch>
            <a:fillRect/>
          </a:stretch>
        </p:blipFill>
        <p:spPr>
          <a:xfrm>
            <a:off x="4799700" y="555450"/>
            <a:ext cx="4032600" cy="4032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2"/>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Developments Committee Director Report</a:t>
            </a:r>
            <a:endParaRPr/>
          </a:p>
        </p:txBody>
      </p:sp>
      <p:sp>
        <p:nvSpPr>
          <p:cNvPr id="234" name="Google Shape;234;p32"/>
          <p:cNvSpPr txBox="1"/>
          <p:nvPr>
            <p:ph idx="1" type="body"/>
          </p:nvPr>
        </p:nvSpPr>
        <p:spPr>
          <a:xfrm>
            <a:off x="475225" y="1217150"/>
            <a:ext cx="5172300" cy="3797400"/>
          </a:xfrm>
          <a:prstGeom prst="rect">
            <a:avLst/>
          </a:prstGeom>
        </p:spPr>
        <p:txBody>
          <a:bodyPr anchorCtr="0" anchor="t" bIns="91425" lIns="91425" spcFirstLastPara="1" rIns="91425" wrap="square" tIns="91425">
            <a:noAutofit/>
          </a:bodyPr>
          <a:lstStyle/>
          <a:p>
            <a:pPr indent="-304800" lvl="0" marL="457200" marR="0" rtl="0" algn="l">
              <a:lnSpc>
                <a:spcPct val="115000"/>
              </a:lnSpc>
              <a:spcBef>
                <a:spcPts val="1800"/>
              </a:spcBef>
              <a:spcAft>
                <a:spcPts val="0"/>
              </a:spcAft>
              <a:buClr>
                <a:srgbClr val="222222"/>
              </a:buClr>
              <a:buSzPts val="1200"/>
              <a:buChar char="●"/>
            </a:pPr>
            <a:r>
              <a:rPr b="1" lang="en" sz="1200">
                <a:solidFill>
                  <a:srgbClr val="222222"/>
                </a:solidFill>
                <a:highlight>
                  <a:srgbClr val="FFFFFF"/>
                </a:highlight>
              </a:rPr>
              <a:t>Aviation Landing:</a:t>
            </a:r>
            <a:r>
              <a:rPr lang="en" sz="1200">
                <a:solidFill>
                  <a:srgbClr val="222222"/>
                </a:solidFill>
                <a:highlight>
                  <a:srgbClr val="FFFFFF"/>
                </a:highlight>
              </a:rPr>
              <a:t> A proposed mixed-use redevelopment near College Park Airport that could bring up to 1,400 residential units, retail and commercial space, and affordable housing to the area.</a:t>
            </a:r>
            <a:endParaRPr sz="1200">
              <a:solidFill>
                <a:srgbClr val="222222"/>
              </a:solidFill>
              <a:highlight>
                <a:srgbClr val="FFFFFF"/>
              </a:highlight>
            </a:endParaRPr>
          </a:p>
          <a:p>
            <a:pPr indent="-304800" lvl="1" marL="914400" marR="0" rtl="0" algn="l">
              <a:lnSpc>
                <a:spcPct val="115000"/>
              </a:lnSpc>
              <a:spcBef>
                <a:spcPts val="0"/>
              </a:spcBef>
              <a:spcAft>
                <a:spcPts val="0"/>
              </a:spcAft>
              <a:buClr>
                <a:srgbClr val="222222"/>
              </a:buClr>
              <a:buSzPts val="1200"/>
              <a:buChar char="○"/>
            </a:pPr>
            <a:r>
              <a:rPr lang="en" sz="1200">
                <a:solidFill>
                  <a:srgbClr val="222222"/>
                </a:solidFill>
                <a:highlight>
                  <a:srgbClr val="FFFFFF"/>
                </a:highlight>
              </a:rPr>
              <a:t>Originally announced in 2022, the project has experienced delays related to stormwater infrastructure.</a:t>
            </a:r>
            <a:endParaRPr sz="1200">
              <a:solidFill>
                <a:srgbClr val="222222"/>
              </a:solidFill>
              <a:highlight>
                <a:srgbClr val="FFFFFF"/>
              </a:highlight>
            </a:endParaRPr>
          </a:p>
          <a:p>
            <a:pPr indent="-304800" lvl="1" marL="914400" marR="0" rtl="0" algn="l">
              <a:lnSpc>
                <a:spcPct val="115000"/>
              </a:lnSpc>
              <a:spcBef>
                <a:spcPts val="0"/>
              </a:spcBef>
              <a:spcAft>
                <a:spcPts val="0"/>
              </a:spcAft>
              <a:buClr>
                <a:srgbClr val="222222"/>
              </a:buClr>
              <a:buSzPts val="1200"/>
              <a:buChar char="○"/>
            </a:pPr>
            <a:r>
              <a:rPr lang="en" sz="1200">
                <a:solidFill>
                  <a:srgbClr val="222222"/>
                </a:solidFill>
                <a:highlight>
                  <a:srgbClr val="FFFFFF"/>
                </a:highlight>
              </a:rPr>
              <a:t>A community meeting was held August 27 to present updated plans and gather community feedback and concerns.</a:t>
            </a:r>
            <a:endParaRPr sz="1200">
              <a:solidFill>
                <a:srgbClr val="222222"/>
              </a:solidFill>
              <a:highlight>
                <a:srgbClr val="FFFFFF"/>
              </a:highlight>
            </a:endParaRPr>
          </a:p>
          <a:p>
            <a:pPr indent="-304800" lvl="0" marL="457200" marR="0" rtl="0" algn="l">
              <a:lnSpc>
                <a:spcPct val="115000"/>
              </a:lnSpc>
              <a:spcBef>
                <a:spcPts val="0"/>
              </a:spcBef>
              <a:spcAft>
                <a:spcPts val="0"/>
              </a:spcAft>
              <a:buClr>
                <a:srgbClr val="222222"/>
              </a:buClr>
              <a:buSzPts val="1200"/>
              <a:buChar char="●"/>
            </a:pPr>
            <a:r>
              <a:rPr b="1" lang="en" sz="1200">
                <a:solidFill>
                  <a:srgbClr val="222222"/>
                </a:solidFill>
                <a:highlight>
                  <a:srgbClr val="FFFFFF"/>
                </a:highlight>
              </a:rPr>
              <a:t>4916 Tecumseh Street:</a:t>
            </a:r>
            <a:r>
              <a:rPr lang="en" sz="1200">
                <a:solidFill>
                  <a:srgbClr val="222222"/>
                </a:solidFill>
                <a:highlight>
                  <a:srgbClr val="FFFFFF"/>
                </a:highlight>
              </a:rPr>
              <a:t> The City is pursuing the purchase of the vacant property for $144,000, with potential future uses including affordable housing or open space. Final approval is pending a September 21 public hearing and Council action. </a:t>
            </a:r>
            <a:endParaRPr sz="1200">
              <a:solidFill>
                <a:srgbClr val="222222"/>
              </a:solidFill>
              <a:highlight>
                <a:srgbClr val="FFFFFF"/>
              </a:highlight>
            </a:endParaRPr>
          </a:p>
          <a:p>
            <a:pPr indent="-304800" lvl="1" marL="914400" marR="0" rtl="0" algn="l">
              <a:lnSpc>
                <a:spcPct val="115000"/>
              </a:lnSpc>
              <a:spcBef>
                <a:spcPts val="0"/>
              </a:spcBef>
              <a:spcAft>
                <a:spcPts val="0"/>
              </a:spcAft>
              <a:buClr>
                <a:srgbClr val="222222"/>
              </a:buClr>
              <a:buSzPts val="1200"/>
              <a:buChar char="○"/>
            </a:pPr>
            <a:r>
              <a:rPr lang="en" sz="1200" u="sng">
                <a:solidFill>
                  <a:schemeClr val="hlink"/>
                </a:solidFill>
                <a:highlight>
                  <a:srgbClr val="FFFFFF"/>
                </a:highlight>
                <a:hlinkClick r:id="rId3"/>
              </a:rPr>
              <a:t>https://www.collegeparkmd.gov/m/newsflash/Home/Detail/956</a:t>
            </a:r>
            <a:endParaRPr sz="1200">
              <a:solidFill>
                <a:srgbClr val="222222"/>
              </a:solidFill>
              <a:highlight>
                <a:srgbClr val="FFFFFF"/>
              </a:highlight>
            </a:endParaRPr>
          </a:p>
          <a:p>
            <a:pPr indent="0" lvl="0" marL="914400" marR="0" rtl="0" algn="l">
              <a:lnSpc>
                <a:spcPct val="115000"/>
              </a:lnSpc>
              <a:spcBef>
                <a:spcPts val="1800"/>
              </a:spcBef>
              <a:spcAft>
                <a:spcPts val="0"/>
              </a:spcAft>
              <a:buNone/>
            </a:pPr>
            <a:r>
              <a:t/>
            </a:r>
            <a:endParaRPr sz="1200">
              <a:solidFill>
                <a:srgbClr val="222222"/>
              </a:solidFill>
              <a:highlight>
                <a:srgbClr val="FFFFFF"/>
              </a:highlight>
            </a:endParaRPr>
          </a:p>
          <a:p>
            <a:pPr indent="0" lvl="0" marL="457200" rtl="0" algn="l">
              <a:spcBef>
                <a:spcPts val="1800"/>
              </a:spcBef>
              <a:spcAft>
                <a:spcPts val="1800"/>
              </a:spcAft>
              <a:buNone/>
            </a:pPr>
            <a:r>
              <a:t/>
            </a:r>
            <a:endParaRPr sz="1200">
              <a:solidFill>
                <a:srgbClr val="222222"/>
              </a:solidFill>
              <a:highlight>
                <a:srgbClr val="FFFFFF"/>
              </a:highlight>
            </a:endParaRPr>
          </a:p>
        </p:txBody>
      </p:sp>
      <p:pic>
        <p:nvPicPr>
          <p:cNvPr id="235" name="Google Shape;235;p32"/>
          <p:cNvPicPr preferRelativeResize="0"/>
          <p:nvPr/>
        </p:nvPicPr>
        <p:blipFill>
          <a:blip r:embed="rId4">
            <a:alphaModFix/>
          </a:blip>
          <a:stretch>
            <a:fillRect/>
          </a:stretch>
        </p:blipFill>
        <p:spPr>
          <a:xfrm>
            <a:off x="5776500" y="1485038"/>
            <a:ext cx="3214526" cy="15621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3"/>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Developments Committee Director Report</a:t>
            </a:r>
            <a:endParaRPr/>
          </a:p>
        </p:txBody>
      </p:sp>
      <p:sp>
        <p:nvSpPr>
          <p:cNvPr id="241" name="Google Shape;241;p33"/>
          <p:cNvSpPr txBox="1"/>
          <p:nvPr>
            <p:ph idx="1" type="body"/>
          </p:nvPr>
        </p:nvSpPr>
        <p:spPr>
          <a:xfrm>
            <a:off x="475225" y="1335525"/>
            <a:ext cx="3943800" cy="33540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a:t>Additional Resources:</a:t>
            </a:r>
            <a:endParaRPr/>
          </a:p>
          <a:p>
            <a:pPr indent="-342900" lvl="0" marL="457200" rtl="0" algn="l">
              <a:spcBef>
                <a:spcPts val="1600"/>
              </a:spcBef>
              <a:spcAft>
                <a:spcPts val="0"/>
              </a:spcAft>
              <a:buSzPts val="1800"/>
              <a:buChar char="●"/>
            </a:pPr>
            <a:r>
              <a:rPr lang="en" u="sng">
                <a:solidFill>
                  <a:schemeClr val="hlink"/>
                </a:solidFill>
                <a:hlinkClick r:id="rId3"/>
              </a:rPr>
              <a:t>Department of Planning &amp; Community Development</a:t>
            </a:r>
            <a:endParaRPr/>
          </a:p>
          <a:p>
            <a:pPr indent="-342900" lvl="0" marL="457200" rtl="0" algn="l">
              <a:spcBef>
                <a:spcPts val="0"/>
              </a:spcBef>
              <a:spcAft>
                <a:spcPts val="0"/>
              </a:spcAft>
              <a:buSzPts val="1800"/>
              <a:buChar char="●"/>
            </a:pPr>
            <a:r>
              <a:rPr lang="en" u="sng">
                <a:solidFill>
                  <a:schemeClr val="hlink"/>
                </a:solidFill>
                <a:hlinkClick r:id="rId4"/>
              </a:rPr>
              <a:t>City Projects</a:t>
            </a:r>
            <a:endParaRPr/>
          </a:p>
          <a:p>
            <a:pPr indent="-342900" lvl="0" marL="457200" rtl="0" algn="l">
              <a:spcBef>
                <a:spcPts val="0"/>
              </a:spcBef>
              <a:spcAft>
                <a:spcPts val="0"/>
              </a:spcAft>
              <a:buSzPts val="1800"/>
              <a:buChar char="●"/>
            </a:pPr>
            <a:r>
              <a:rPr lang="en" u="sng">
                <a:solidFill>
                  <a:schemeClr val="hlink"/>
                </a:solidFill>
                <a:hlinkClick r:id="rId5"/>
              </a:rPr>
              <a:t>College Park Development Dashboard</a:t>
            </a:r>
            <a:endParaRPr/>
          </a:p>
        </p:txBody>
      </p:sp>
      <p:pic>
        <p:nvPicPr>
          <p:cNvPr id="242" name="Google Shape;242;p33"/>
          <p:cNvPicPr preferRelativeResize="0"/>
          <p:nvPr/>
        </p:nvPicPr>
        <p:blipFill>
          <a:blip r:embed="rId6">
            <a:alphaModFix/>
          </a:blip>
          <a:stretch>
            <a:fillRect/>
          </a:stretch>
        </p:blipFill>
        <p:spPr>
          <a:xfrm>
            <a:off x="4799700" y="877850"/>
            <a:ext cx="4032600" cy="4032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4"/>
          <p:cNvSpPr txBox="1"/>
          <p:nvPr>
            <p:ph type="title"/>
          </p:nvPr>
        </p:nvSpPr>
        <p:spPr>
          <a:xfrm>
            <a:off x="-247375" y="179250"/>
            <a:ext cx="6931500" cy="83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Events Committee Director Report</a:t>
            </a:r>
            <a:endParaRPr/>
          </a:p>
        </p:txBody>
      </p:sp>
      <p:sp>
        <p:nvSpPr>
          <p:cNvPr id="248" name="Google Shape;248;p34"/>
          <p:cNvSpPr txBox="1"/>
          <p:nvPr>
            <p:ph idx="1" type="body"/>
          </p:nvPr>
        </p:nvSpPr>
        <p:spPr>
          <a:xfrm>
            <a:off x="352775" y="1010550"/>
            <a:ext cx="4219200" cy="3959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t>North College Park Events</a:t>
            </a:r>
            <a:endParaRPr sz="1700"/>
          </a:p>
          <a:p>
            <a:pPr indent="-336550" lvl="0" marL="457200" rtl="0" algn="l">
              <a:spcBef>
                <a:spcPts val="1600"/>
              </a:spcBef>
              <a:spcAft>
                <a:spcPts val="0"/>
              </a:spcAft>
              <a:buSzPts val="1700"/>
              <a:buChar char="●"/>
            </a:pPr>
            <a:r>
              <a:rPr b="1" lang="en" sz="1700"/>
              <a:t>Hollywood Farmers Market</a:t>
            </a:r>
            <a:endParaRPr sz="1700"/>
          </a:p>
          <a:p>
            <a:pPr indent="-336550" lvl="0" marL="457200" rtl="0" algn="l">
              <a:spcBef>
                <a:spcPts val="0"/>
              </a:spcBef>
              <a:spcAft>
                <a:spcPts val="0"/>
              </a:spcAft>
              <a:buSzPts val="1700"/>
              <a:buChar char="●"/>
            </a:pPr>
            <a:r>
              <a:rPr lang="en" sz="1700"/>
              <a:t>Saturday, 10am-2pm, Mom’s Parking Lot</a:t>
            </a:r>
            <a:endParaRPr sz="1700"/>
          </a:p>
          <a:p>
            <a:pPr indent="-336550" lvl="1" marL="914400" rtl="0" algn="l">
              <a:spcBef>
                <a:spcPts val="0"/>
              </a:spcBef>
              <a:spcAft>
                <a:spcPts val="0"/>
              </a:spcAft>
              <a:buSzPts val="1700"/>
              <a:buChar char="○"/>
            </a:pPr>
            <a:r>
              <a:rPr lang="en" sz="1700"/>
              <a:t>Food &amp; produce vendors</a:t>
            </a:r>
            <a:endParaRPr sz="1700"/>
          </a:p>
          <a:p>
            <a:pPr indent="-336550" lvl="1" marL="914400" rtl="0" algn="l">
              <a:spcBef>
                <a:spcPts val="0"/>
              </a:spcBef>
              <a:spcAft>
                <a:spcPts val="0"/>
              </a:spcAft>
              <a:buSzPts val="1700"/>
              <a:buChar char="○"/>
            </a:pPr>
            <a:r>
              <a:rPr lang="en" sz="1700"/>
              <a:t>Arts &amp; crafts</a:t>
            </a:r>
            <a:endParaRPr sz="1700"/>
          </a:p>
          <a:p>
            <a:pPr indent="-336550" lvl="1" marL="914400" rtl="0" algn="l">
              <a:spcBef>
                <a:spcPts val="0"/>
              </a:spcBef>
              <a:spcAft>
                <a:spcPts val="0"/>
              </a:spcAft>
              <a:buSzPts val="1700"/>
              <a:buChar char="○"/>
            </a:pPr>
            <a:r>
              <a:rPr lang="en" sz="1700"/>
              <a:t>Music</a:t>
            </a:r>
            <a:endParaRPr sz="1700"/>
          </a:p>
          <a:p>
            <a:pPr indent="-336550" lvl="1" marL="914400" rtl="0" algn="l">
              <a:spcBef>
                <a:spcPts val="0"/>
              </a:spcBef>
              <a:spcAft>
                <a:spcPts val="0"/>
              </a:spcAft>
              <a:buSzPts val="1700"/>
              <a:buChar char="○"/>
            </a:pPr>
            <a:r>
              <a:rPr lang="en" sz="1700"/>
              <a:t>Local businesses</a:t>
            </a:r>
            <a:endParaRPr sz="1700"/>
          </a:p>
          <a:p>
            <a:pPr indent="0" lvl="0" marL="914400" rtl="0" algn="l">
              <a:spcBef>
                <a:spcPts val="1600"/>
              </a:spcBef>
              <a:spcAft>
                <a:spcPts val="0"/>
              </a:spcAft>
              <a:buNone/>
            </a:pPr>
            <a:r>
              <a:t/>
            </a:r>
            <a:endParaRPr sz="1700"/>
          </a:p>
          <a:p>
            <a:pPr indent="0" lvl="0" marL="0" rtl="0" algn="l">
              <a:spcBef>
                <a:spcPts val="1600"/>
              </a:spcBef>
              <a:spcAft>
                <a:spcPts val="1600"/>
              </a:spcAft>
              <a:buNone/>
            </a:pPr>
            <a:r>
              <a:t/>
            </a:r>
            <a:endParaRPr sz="1700"/>
          </a:p>
        </p:txBody>
      </p:sp>
      <p:pic>
        <p:nvPicPr>
          <p:cNvPr id="249" name="Google Shape;249;p34"/>
          <p:cNvPicPr preferRelativeResize="0"/>
          <p:nvPr/>
        </p:nvPicPr>
        <p:blipFill>
          <a:blip r:embed="rId3">
            <a:alphaModFix/>
          </a:blip>
          <a:stretch>
            <a:fillRect/>
          </a:stretch>
        </p:blipFill>
        <p:spPr>
          <a:xfrm>
            <a:off x="5329100" y="1155100"/>
            <a:ext cx="2963976" cy="38145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53" name="Shape 253"/>
        <p:cNvGrpSpPr/>
        <p:nvPr/>
      </p:nvGrpSpPr>
      <p:grpSpPr>
        <a:xfrm>
          <a:off x="0" y="0"/>
          <a:ext cx="0" cy="0"/>
          <a:chOff x="0" y="0"/>
          <a:chExt cx="0" cy="0"/>
        </a:xfrm>
      </p:grpSpPr>
      <p:sp>
        <p:nvSpPr>
          <p:cNvPr id="254" name="Google Shape;254;p35"/>
          <p:cNvSpPr txBox="1"/>
          <p:nvPr>
            <p:ph type="title"/>
          </p:nvPr>
        </p:nvSpPr>
        <p:spPr>
          <a:xfrm>
            <a:off x="-247375" y="179250"/>
            <a:ext cx="6931500" cy="83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Events Committee Director Report</a:t>
            </a:r>
            <a:endParaRPr/>
          </a:p>
        </p:txBody>
      </p:sp>
      <p:sp>
        <p:nvSpPr>
          <p:cNvPr id="255" name="Google Shape;255;p35"/>
          <p:cNvSpPr txBox="1"/>
          <p:nvPr>
            <p:ph idx="1" type="body"/>
          </p:nvPr>
        </p:nvSpPr>
        <p:spPr>
          <a:xfrm>
            <a:off x="352775" y="1010550"/>
            <a:ext cx="4219200" cy="3959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t>North College Park Events</a:t>
            </a:r>
            <a:endParaRPr sz="1700"/>
          </a:p>
          <a:p>
            <a:pPr indent="0" lvl="0" marL="0" rtl="0" algn="l">
              <a:spcBef>
                <a:spcPts val="1600"/>
              </a:spcBef>
              <a:spcAft>
                <a:spcPts val="0"/>
              </a:spcAft>
              <a:buNone/>
            </a:pPr>
            <a:r>
              <a:rPr b="1" lang="en" sz="1700"/>
              <a:t>NCPCA Potluck </a:t>
            </a:r>
            <a:r>
              <a:rPr lang="en" sz="1700"/>
              <a:t>Thursday, December 11th, 8:30pm, Davis Hall</a:t>
            </a:r>
            <a:endParaRPr sz="1700"/>
          </a:p>
          <a:p>
            <a:pPr indent="-336550" lvl="0" marL="457200" rtl="0" algn="l">
              <a:spcBef>
                <a:spcPts val="1600"/>
              </a:spcBef>
              <a:spcAft>
                <a:spcPts val="0"/>
              </a:spcAft>
              <a:buSzPts val="1700"/>
              <a:buChar char="●"/>
            </a:pPr>
            <a:r>
              <a:rPr lang="en" sz="1700"/>
              <a:t>Continuing our annual tradition of celebrating North College Park during the holiday season. We’ll have food, drinks, and light refreshments. Swing by, say hi, grab some food, and mingle with members of our wonderful community.</a:t>
            </a:r>
            <a:endParaRPr sz="1700"/>
          </a:p>
          <a:p>
            <a:pPr indent="0" lvl="0" marL="914400" rtl="0" algn="l">
              <a:spcBef>
                <a:spcPts val="1600"/>
              </a:spcBef>
              <a:spcAft>
                <a:spcPts val="0"/>
              </a:spcAft>
              <a:buNone/>
            </a:pPr>
            <a:r>
              <a:t/>
            </a:r>
            <a:endParaRPr sz="1700"/>
          </a:p>
          <a:p>
            <a:pPr indent="0" lvl="0" marL="0" rtl="0" algn="l">
              <a:spcBef>
                <a:spcPts val="1600"/>
              </a:spcBef>
              <a:spcAft>
                <a:spcPts val="1600"/>
              </a:spcAft>
              <a:buNone/>
            </a:pPr>
            <a:r>
              <a:t/>
            </a:r>
            <a:endParaRPr sz="1700"/>
          </a:p>
        </p:txBody>
      </p:sp>
      <p:pic>
        <p:nvPicPr>
          <p:cNvPr id="256" name="Google Shape;256;p35"/>
          <p:cNvPicPr preferRelativeResize="0"/>
          <p:nvPr/>
        </p:nvPicPr>
        <p:blipFill>
          <a:blip r:embed="rId3">
            <a:alphaModFix/>
          </a:blip>
          <a:stretch>
            <a:fillRect/>
          </a:stretch>
        </p:blipFill>
        <p:spPr>
          <a:xfrm>
            <a:off x="4799700" y="877850"/>
            <a:ext cx="4032600" cy="4032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6"/>
          <p:cNvSpPr txBox="1"/>
          <p:nvPr>
            <p:ph type="title"/>
          </p:nvPr>
        </p:nvSpPr>
        <p:spPr>
          <a:xfrm>
            <a:off x="311700" y="0"/>
            <a:ext cx="85206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City Events</a:t>
            </a:r>
            <a:endParaRPr/>
          </a:p>
        </p:txBody>
      </p:sp>
      <p:sp>
        <p:nvSpPr>
          <p:cNvPr id="262" name="Google Shape;262;p36"/>
          <p:cNvSpPr txBox="1"/>
          <p:nvPr>
            <p:ph idx="1" type="body"/>
          </p:nvPr>
        </p:nvSpPr>
        <p:spPr>
          <a:xfrm>
            <a:off x="311700" y="686100"/>
            <a:ext cx="8520600" cy="44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1700"/>
              <a:t>College Park Day </a:t>
            </a:r>
            <a:r>
              <a:rPr lang="en" sz="1700"/>
              <a:t>- Saturday, October 3rd, 12:00 pm - 6:00 pm</a:t>
            </a:r>
            <a:endParaRPr sz="1700"/>
          </a:p>
          <a:p>
            <a:pPr indent="-336550" lvl="0" marL="457200" rtl="0" algn="l">
              <a:spcBef>
                <a:spcPts val="1600"/>
              </a:spcBef>
              <a:spcAft>
                <a:spcPts val="0"/>
              </a:spcAft>
              <a:buSzPts val="1700"/>
              <a:buChar char="●"/>
            </a:pPr>
            <a:r>
              <a:rPr lang="en" sz="1700"/>
              <a:t>Held at College Park Aviation Museum &amp; Airport</a:t>
            </a:r>
            <a:endParaRPr sz="1700"/>
          </a:p>
          <a:p>
            <a:pPr indent="-336550" lvl="0" marL="457200" rtl="0" algn="l">
              <a:spcBef>
                <a:spcPts val="0"/>
              </a:spcBef>
              <a:spcAft>
                <a:spcPts val="0"/>
              </a:spcAft>
              <a:buSzPts val="1700"/>
              <a:buChar char="●"/>
            </a:pPr>
            <a:r>
              <a:rPr lang="en" sz="1700"/>
              <a:t>Live music and performers</a:t>
            </a:r>
            <a:endParaRPr sz="1700"/>
          </a:p>
          <a:p>
            <a:pPr indent="-336550" lvl="0" marL="457200" rtl="0" algn="l">
              <a:spcBef>
                <a:spcPts val="0"/>
              </a:spcBef>
              <a:spcAft>
                <a:spcPts val="0"/>
              </a:spcAft>
              <a:buSzPts val="1700"/>
              <a:buChar char="●"/>
            </a:pPr>
            <a:r>
              <a:rPr lang="en" sz="1700"/>
              <a:t>Food trucks and vendors</a:t>
            </a:r>
            <a:endParaRPr sz="1700"/>
          </a:p>
          <a:p>
            <a:pPr indent="-336550" lvl="0" marL="457200" rtl="0" algn="l">
              <a:spcBef>
                <a:spcPts val="0"/>
              </a:spcBef>
              <a:spcAft>
                <a:spcPts val="0"/>
              </a:spcAft>
              <a:buSzPts val="1700"/>
              <a:buChar char="●"/>
            </a:pPr>
            <a:r>
              <a:rPr lang="en" sz="1700"/>
              <a:t>Artists, activities, and games</a:t>
            </a:r>
            <a:endParaRPr sz="1700"/>
          </a:p>
          <a:p>
            <a:pPr indent="-336550" lvl="0" marL="457200" rtl="0" algn="l">
              <a:spcBef>
                <a:spcPts val="0"/>
              </a:spcBef>
              <a:spcAft>
                <a:spcPts val="0"/>
              </a:spcAft>
              <a:buSzPts val="1700"/>
              <a:buChar char="●"/>
            </a:pPr>
            <a:r>
              <a:rPr lang="en" sz="1700"/>
              <a:t>Helicopter and plane fly-in</a:t>
            </a:r>
            <a:endParaRPr sz="1700"/>
          </a:p>
          <a:p>
            <a:pPr indent="-336550" lvl="0" marL="457200" rtl="0" algn="l">
              <a:spcBef>
                <a:spcPts val="0"/>
              </a:spcBef>
              <a:spcAft>
                <a:spcPts val="0"/>
              </a:spcAft>
              <a:buSzPts val="1700"/>
              <a:buChar char="●"/>
            </a:pPr>
            <a:r>
              <a:rPr lang="en" sz="1700"/>
              <a:t>Free museum entry</a:t>
            </a:r>
            <a:endParaRPr sz="1700"/>
          </a:p>
          <a:p>
            <a:pPr indent="0" lvl="0" marL="0" rtl="0" algn="l">
              <a:spcBef>
                <a:spcPts val="1600"/>
              </a:spcBef>
              <a:spcAft>
                <a:spcPts val="0"/>
              </a:spcAft>
              <a:buNone/>
            </a:pPr>
            <a:r>
              <a:t/>
            </a:r>
            <a:endParaRPr sz="1700"/>
          </a:p>
          <a:p>
            <a:pPr indent="0" lvl="0" marL="0" rtl="0" algn="l">
              <a:spcBef>
                <a:spcPts val="1600"/>
              </a:spcBef>
              <a:spcAft>
                <a:spcPts val="0"/>
              </a:spcAft>
              <a:buNone/>
            </a:pPr>
            <a:r>
              <a:t/>
            </a:r>
            <a:endParaRPr sz="1700"/>
          </a:p>
          <a:p>
            <a:pPr indent="0" lvl="0" marL="0" rtl="0" algn="l">
              <a:spcBef>
                <a:spcPts val="1600"/>
              </a:spcBef>
              <a:spcAft>
                <a:spcPts val="1600"/>
              </a:spcAft>
              <a:buNone/>
            </a:pPr>
            <a:r>
              <a:t/>
            </a:r>
            <a:endParaRPr sz="1700"/>
          </a:p>
        </p:txBody>
      </p:sp>
      <p:pic>
        <p:nvPicPr>
          <p:cNvPr id="263" name="Google Shape;263;p36"/>
          <p:cNvPicPr preferRelativeResize="0"/>
          <p:nvPr/>
        </p:nvPicPr>
        <p:blipFill>
          <a:blip r:embed="rId3">
            <a:alphaModFix/>
          </a:blip>
          <a:stretch>
            <a:fillRect/>
          </a:stretch>
        </p:blipFill>
        <p:spPr>
          <a:xfrm>
            <a:off x="5957425" y="1230038"/>
            <a:ext cx="2874874" cy="371937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7"/>
          <p:cNvSpPr txBox="1"/>
          <p:nvPr>
            <p:ph type="title"/>
          </p:nvPr>
        </p:nvSpPr>
        <p:spPr>
          <a:xfrm>
            <a:off x="311700" y="0"/>
            <a:ext cx="85206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City Events</a:t>
            </a:r>
            <a:endParaRPr/>
          </a:p>
        </p:txBody>
      </p:sp>
      <p:sp>
        <p:nvSpPr>
          <p:cNvPr id="269" name="Google Shape;269;p37"/>
          <p:cNvSpPr txBox="1"/>
          <p:nvPr>
            <p:ph idx="1" type="body"/>
          </p:nvPr>
        </p:nvSpPr>
        <p:spPr>
          <a:xfrm>
            <a:off x="311700" y="686100"/>
            <a:ext cx="8520600" cy="44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700"/>
              <a:t> </a:t>
            </a:r>
            <a:r>
              <a:rPr b="1" lang="en" sz="1700"/>
              <a:t>Branchville Fire Dept. Open House</a:t>
            </a:r>
            <a:r>
              <a:rPr lang="en" sz="1700"/>
              <a:t> - Sunday, October 11th, 11:00 am - 3:00 pm</a:t>
            </a:r>
            <a:endParaRPr sz="1700"/>
          </a:p>
          <a:p>
            <a:pPr indent="-336550" lvl="0" marL="457200" rtl="0" algn="l">
              <a:spcBef>
                <a:spcPts val="1600"/>
              </a:spcBef>
              <a:spcAft>
                <a:spcPts val="0"/>
              </a:spcAft>
              <a:buSzPts val="1700"/>
              <a:buChar char="●"/>
            </a:pPr>
            <a:r>
              <a:rPr lang="en" sz="1700"/>
              <a:t>Free admission; fun for the whole family</a:t>
            </a:r>
            <a:endParaRPr sz="1700"/>
          </a:p>
          <a:p>
            <a:pPr indent="-336550" lvl="0" marL="457200" rtl="0" algn="l">
              <a:spcBef>
                <a:spcPts val="0"/>
              </a:spcBef>
              <a:spcAft>
                <a:spcPts val="0"/>
              </a:spcAft>
              <a:buSzPts val="1700"/>
              <a:buChar char="●"/>
            </a:pPr>
            <a:r>
              <a:rPr lang="en" sz="1700"/>
              <a:t>Kids activities</a:t>
            </a:r>
            <a:endParaRPr sz="1700"/>
          </a:p>
          <a:p>
            <a:pPr indent="-336550" lvl="0" marL="457200" rtl="0" algn="l">
              <a:spcBef>
                <a:spcPts val="0"/>
              </a:spcBef>
              <a:spcAft>
                <a:spcPts val="0"/>
              </a:spcAft>
              <a:buSzPts val="1700"/>
              <a:buChar char="●"/>
            </a:pPr>
            <a:r>
              <a:rPr lang="en" sz="1700"/>
              <a:t>Fire truck rides</a:t>
            </a:r>
            <a:endParaRPr sz="1700"/>
          </a:p>
          <a:p>
            <a:pPr indent="-336550" lvl="0" marL="457200" rtl="0" algn="l">
              <a:spcBef>
                <a:spcPts val="0"/>
              </a:spcBef>
              <a:spcAft>
                <a:spcPts val="0"/>
              </a:spcAft>
              <a:buSzPts val="1700"/>
              <a:buChar char="●"/>
            </a:pPr>
            <a:r>
              <a:rPr lang="en" sz="1700"/>
              <a:t>Live fire demos</a:t>
            </a:r>
            <a:endParaRPr sz="1700"/>
          </a:p>
          <a:p>
            <a:pPr indent="-336550" lvl="0" marL="457200" rtl="0" algn="l">
              <a:spcBef>
                <a:spcPts val="0"/>
              </a:spcBef>
              <a:spcAft>
                <a:spcPts val="0"/>
              </a:spcAft>
              <a:buSzPts val="1700"/>
              <a:buChar char="●"/>
            </a:pPr>
            <a:r>
              <a:rPr lang="en" sz="1700"/>
              <a:t>Safety handouts</a:t>
            </a:r>
            <a:endParaRPr sz="1700"/>
          </a:p>
          <a:p>
            <a:pPr indent="-336550" lvl="0" marL="457200" rtl="0" algn="l">
              <a:spcBef>
                <a:spcPts val="0"/>
              </a:spcBef>
              <a:spcAft>
                <a:spcPts val="0"/>
              </a:spcAft>
              <a:buSzPts val="1700"/>
              <a:buChar char="●"/>
            </a:pPr>
            <a:r>
              <a:rPr lang="en" sz="1700"/>
              <a:t>Vendor booths &amp; food</a:t>
            </a:r>
            <a:endParaRPr sz="1700"/>
          </a:p>
          <a:p>
            <a:pPr indent="0" lvl="0" marL="457200" rtl="0" algn="l">
              <a:spcBef>
                <a:spcPts val="1600"/>
              </a:spcBef>
              <a:spcAft>
                <a:spcPts val="1600"/>
              </a:spcAft>
              <a:buNone/>
            </a:pPr>
            <a:r>
              <a:t/>
            </a:r>
            <a:endParaRPr sz="1700"/>
          </a:p>
        </p:txBody>
      </p:sp>
      <p:pic>
        <p:nvPicPr>
          <p:cNvPr id="270" name="Google Shape;270;p37"/>
          <p:cNvPicPr preferRelativeResize="0"/>
          <p:nvPr/>
        </p:nvPicPr>
        <p:blipFill>
          <a:blip r:embed="rId3">
            <a:alphaModFix/>
          </a:blip>
          <a:stretch>
            <a:fillRect/>
          </a:stretch>
        </p:blipFill>
        <p:spPr>
          <a:xfrm>
            <a:off x="5975927" y="1189700"/>
            <a:ext cx="2856375" cy="3738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8"/>
          <p:cNvSpPr txBox="1"/>
          <p:nvPr>
            <p:ph type="title"/>
          </p:nvPr>
        </p:nvSpPr>
        <p:spPr>
          <a:xfrm>
            <a:off x="311700" y="0"/>
            <a:ext cx="85206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City Events</a:t>
            </a:r>
            <a:endParaRPr/>
          </a:p>
        </p:txBody>
      </p:sp>
      <p:sp>
        <p:nvSpPr>
          <p:cNvPr id="276" name="Google Shape;276;p38"/>
          <p:cNvSpPr txBox="1"/>
          <p:nvPr>
            <p:ph idx="1" type="body"/>
          </p:nvPr>
        </p:nvSpPr>
        <p:spPr>
          <a:xfrm>
            <a:off x="311700" y="686100"/>
            <a:ext cx="8520600" cy="44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t>Bull Roast Fundraiser</a:t>
            </a:r>
            <a:r>
              <a:rPr lang="en" sz="1700"/>
              <a:t> </a:t>
            </a:r>
            <a:r>
              <a:rPr lang="en" sz="1700"/>
              <a:t> - Saturday, October 24th, 1:00 pm - 6:00 pm</a:t>
            </a:r>
            <a:endParaRPr sz="1700"/>
          </a:p>
          <a:p>
            <a:pPr indent="-336550" lvl="0" marL="457200" rtl="0" algn="l">
              <a:spcBef>
                <a:spcPts val="1600"/>
              </a:spcBef>
              <a:spcAft>
                <a:spcPts val="0"/>
              </a:spcAft>
              <a:buSzPts val="1700"/>
              <a:buChar char="●"/>
            </a:pPr>
            <a:r>
              <a:rPr lang="en" sz="1700"/>
              <a:t>Hosted by Branchville Ladies Auxillary</a:t>
            </a:r>
            <a:endParaRPr sz="1700"/>
          </a:p>
          <a:p>
            <a:pPr indent="-336550" lvl="0" marL="457200" rtl="0" algn="l">
              <a:spcBef>
                <a:spcPts val="0"/>
              </a:spcBef>
              <a:spcAft>
                <a:spcPts val="0"/>
              </a:spcAft>
              <a:buSzPts val="1700"/>
              <a:buChar char="●"/>
            </a:pPr>
            <a:r>
              <a:rPr lang="en" sz="1700"/>
              <a:t>Held at Branchville Fire Company</a:t>
            </a:r>
            <a:endParaRPr sz="1700"/>
          </a:p>
          <a:p>
            <a:pPr indent="-336550" lvl="0" marL="457200" rtl="0" algn="l">
              <a:spcBef>
                <a:spcPts val="0"/>
              </a:spcBef>
              <a:spcAft>
                <a:spcPts val="0"/>
              </a:spcAft>
              <a:buSzPts val="1700"/>
              <a:buChar char="●"/>
            </a:pPr>
            <a:r>
              <a:rPr lang="en" sz="1700"/>
              <a:t>$60 admission</a:t>
            </a:r>
            <a:endParaRPr sz="1700"/>
          </a:p>
          <a:p>
            <a:pPr indent="-336550" lvl="0" marL="457200" rtl="0" algn="l">
              <a:spcBef>
                <a:spcPts val="0"/>
              </a:spcBef>
              <a:spcAft>
                <a:spcPts val="0"/>
              </a:spcAft>
              <a:buSzPts val="1700"/>
              <a:buChar char="●"/>
            </a:pPr>
            <a:r>
              <a:rPr lang="en" sz="1700"/>
              <a:t>Silent auction</a:t>
            </a:r>
            <a:endParaRPr sz="1700"/>
          </a:p>
          <a:p>
            <a:pPr indent="-336550" lvl="0" marL="457200" rtl="0" algn="l">
              <a:spcBef>
                <a:spcPts val="0"/>
              </a:spcBef>
              <a:spcAft>
                <a:spcPts val="0"/>
              </a:spcAft>
              <a:buSzPts val="1700"/>
              <a:buChar char="●"/>
            </a:pPr>
            <a:r>
              <a:rPr lang="en" sz="1700"/>
              <a:t>50/50 raffles</a:t>
            </a:r>
            <a:endParaRPr sz="1700"/>
          </a:p>
          <a:p>
            <a:pPr indent="-336550" lvl="0" marL="457200" rtl="0" algn="l">
              <a:spcBef>
                <a:spcPts val="0"/>
              </a:spcBef>
              <a:spcAft>
                <a:spcPts val="0"/>
              </a:spcAft>
              <a:buSzPts val="1700"/>
              <a:buChar char="●"/>
            </a:pPr>
            <a:r>
              <a:rPr lang="en" sz="1700"/>
              <a:t>Liquor wheel</a:t>
            </a:r>
            <a:endParaRPr sz="1700"/>
          </a:p>
          <a:p>
            <a:pPr indent="-336550" lvl="0" marL="457200" rtl="0" algn="l">
              <a:spcBef>
                <a:spcPts val="0"/>
              </a:spcBef>
              <a:spcAft>
                <a:spcPts val="0"/>
              </a:spcAft>
              <a:buSzPts val="1700"/>
              <a:buChar char="●"/>
            </a:pPr>
            <a:r>
              <a:rPr lang="en" sz="1700"/>
              <a:t>Extensive food menu</a:t>
            </a:r>
            <a:endParaRPr sz="1700"/>
          </a:p>
          <a:p>
            <a:pPr indent="0" lvl="0" marL="0" rtl="0" algn="l">
              <a:spcBef>
                <a:spcPts val="1600"/>
              </a:spcBef>
              <a:spcAft>
                <a:spcPts val="0"/>
              </a:spcAft>
              <a:buNone/>
            </a:pPr>
            <a:r>
              <a:rPr b="1" lang="en" sz="1700"/>
              <a:t>Reserve your tickets at</a:t>
            </a:r>
            <a:endParaRPr b="1" sz="1700"/>
          </a:p>
          <a:p>
            <a:pPr indent="0" lvl="0" marL="0" rtl="0" algn="l">
              <a:spcBef>
                <a:spcPts val="1600"/>
              </a:spcBef>
              <a:spcAft>
                <a:spcPts val="0"/>
              </a:spcAft>
              <a:buNone/>
            </a:pPr>
            <a:r>
              <a:rPr b="1" lang="en" sz="1700" u="sng">
                <a:solidFill>
                  <a:schemeClr val="hlink"/>
                </a:solidFill>
                <a:hlinkClick r:id="rId3"/>
              </a:rPr>
              <a:t>branchvilleco11aux@gmail.com</a:t>
            </a:r>
            <a:endParaRPr b="1" sz="1700"/>
          </a:p>
          <a:p>
            <a:pPr indent="0" lvl="0" marL="0" rtl="0" algn="l">
              <a:spcBef>
                <a:spcPts val="1600"/>
              </a:spcBef>
              <a:spcAft>
                <a:spcPts val="0"/>
              </a:spcAft>
              <a:buNone/>
            </a:pPr>
            <a:r>
              <a:t/>
            </a:r>
            <a:endParaRPr sz="1700"/>
          </a:p>
          <a:p>
            <a:pPr indent="0" lvl="0" marL="457200" rtl="0" algn="l">
              <a:spcBef>
                <a:spcPts val="1600"/>
              </a:spcBef>
              <a:spcAft>
                <a:spcPts val="1600"/>
              </a:spcAft>
              <a:buNone/>
            </a:pPr>
            <a:r>
              <a:t/>
            </a:r>
            <a:endParaRPr sz="1700"/>
          </a:p>
        </p:txBody>
      </p:sp>
      <p:pic>
        <p:nvPicPr>
          <p:cNvPr id="277" name="Google Shape;277;p38"/>
          <p:cNvPicPr preferRelativeResize="0"/>
          <p:nvPr/>
        </p:nvPicPr>
        <p:blipFill>
          <a:blip r:embed="rId4">
            <a:alphaModFix/>
          </a:blip>
          <a:stretch>
            <a:fillRect/>
          </a:stretch>
        </p:blipFill>
        <p:spPr>
          <a:xfrm>
            <a:off x="5830900" y="1042289"/>
            <a:ext cx="2902999" cy="37531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81" name="Shape 281"/>
        <p:cNvGrpSpPr/>
        <p:nvPr/>
      </p:nvGrpSpPr>
      <p:grpSpPr>
        <a:xfrm>
          <a:off x="0" y="0"/>
          <a:ext cx="0" cy="0"/>
          <a:chOff x="0" y="0"/>
          <a:chExt cx="0" cy="0"/>
        </a:xfrm>
      </p:grpSpPr>
      <p:sp>
        <p:nvSpPr>
          <p:cNvPr id="282" name="Google Shape;282;p39"/>
          <p:cNvSpPr txBox="1"/>
          <p:nvPr>
            <p:ph type="title"/>
          </p:nvPr>
        </p:nvSpPr>
        <p:spPr>
          <a:xfrm>
            <a:off x="311700" y="0"/>
            <a:ext cx="85206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City Events</a:t>
            </a:r>
            <a:endParaRPr/>
          </a:p>
        </p:txBody>
      </p:sp>
      <p:sp>
        <p:nvSpPr>
          <p:cNvPr id="283" name="Google Shape;283;p39"/>
          <p:cNvSpPr txBox="1"/>
          <p:nvPr>
            <p:ph idx="1" type="body"/>
          </p:nvPr>
        </p:nvSpPr>
        <p:spPr>
          <a:xfrm>
            <a:off x="311700" y="686100"/>
            <a:ext cx="8520600" cy="44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t>Spring Street Fair</a:t>
            </a:r>
            <a:r>
              <a:rPr lang="en" sz="1700"/>
              <a:t> - Sunday, May 17, 12:00 pm - 4:00 pm at Davis Hall</a:t>
            </a:r>
            <a:endParaRPr sz="1700"/>
          </a:p>
          <a:p>
            <a:pPr indent="-336550" lvl="0" marL="1828800" rtl="0" algn="l">
              <a:spcBef>
                <a:spcPts val="1600"/>
              </a:spcBef>
              <a:spcAft>
                <a:spcPts val="0"/>
              </a:spcAft>
              <a:buSzPts val="1700"/>
              <a:buChar char="●"/>
            </a:pPr>
            <a:r>
              <a:rPr lang="en" sz="1700">
                <a:solidFill>
                  <a:srgbClr val="333333"/>
                </a:solidFill>
                <a:highlight>
                  <a:srgbClr val="FFFFFF"/>
                </a:highlight>
              </a:rPr>
              <a:t>Join us for a vibrant afternoon of fun, food, and creativity at the second annual </a:t>
            </a:r>
            <a:r>
              <a:rPr b="1" lang="en" sz="1700">
                <a:solidFill>
                  <a:srgbClr val="333333"/>
                </a:solidFill>
                <a:highlight>
                  <a:srgbClr val="FFFFFF"/>
                </a:highlight>
              </a:rPr>
              <a:t>Spring Street Fair</a:t>
            </a:r>
            <a:r>
              <a:rPr lang="en" sz="1700">
                <a:solidFill>
                  <a:srgbClr val="333333"/>
                </a:solidFill>
                <a:highlight>
                  <a:srgbClr val="FFFFFF"/>
                </a:highlight>
              </a:rPr>
              <a:t> in College Park! </a:t>
            </a:r>
            <a:endParaRPr sz="1700">
              <a:solidFill>
                <a:srgbClr val="333333"/>
              </a:solidFill>
              <a:highlight>
                <a:srgbClr val="FFFFFF"/>
              </a:highlight>
            </a:endParaRPr>
          </a:p>
          <a:p>
            <a:pPr indent="-336550" lvl="0" marL="1828800" rtl="0" algn="l">
              <a:spcBef>
                <a:spcPts val="0"/>
              </a:spcBef>
              <a:spcAft>
                <a:spcPts val="0"/>
              </a:spcAft>
              <a:buSzPts val="1700"/>
              <a:buChar char="●"/>
            </a:pPr>
            <a:r>
              <a:rPr lang="en" sz="1700">
                <a:solidFill>
                  <a:srgbClr val="333333"/>
                </a:solidFill>
                <a:highlight>
                  <a:srgbClr val="FFFFFF"/>
                </a:highlight>
              </a:rPr>
              <a:t>On </a:t>
            </a:r>
            <a:r>
              <a:rPr b="1" lang="en" sz="1700">
                <a:solidFill>
                  <a:srgbClr val="333333"/>
                </a:solidFill>
                <a:highlight>
                  <a:srgbClr val="FFFFFF"/>
                </a:highlight>
              </a:rPr>
              <a:t>Sunday, May 17th</a:t>
            </a:r>
            <a:r>
              <a:rPr lang="en" sz="1700">
                <a:solidFill>
                  <a:srgbClr val="333333"/>
                </a:solidFill>
                <a:highlight>
                  <a:srgbClr val="FFFFFF"/>
                </a:highlight>
              </a:rPr>
              <a:t>, from </a:t>
            </a:r>
            <a:r>
              <a:rPr b="1" lang="en" sz="1700">
                <a:solidFill>
                  <a:srgbClr val="333333"/>
                </a:solidFill>
                <a:highlight>
                  <a:srgbClr val="FFFFFF"/>
                </a:highlight>
              </a:rPr>
              <a:t>12:00 PM to 4:00 PM</a:t>
            </a:r>
            <a:r>
              <a:rPr lang="en" sz="1700">
                <a:solidFill>
                  <a:srgbClr val="333333"/>
                </a:solidFill>
                <a:highlight>
                  <a:srgbClr val="FFFFFF"/>
                </a:highlight>
              </a:rPr>
              <a:t>, celebrate the season with your community at </a:t>
            </a:r>
            <a:r>
              <a:rPr b="1" lang="en" sz="1700">
                <a:solidFill>
                  <a:srgbClr val="333333"/>
                </a:solidFill>
                <a:highlight>
                  <a:srgbClr val="FFFFFF"/>
                </a:highlight>
              </a:rPr>
              <a:t>9217 51st Ave, College Park, MD 20740</a:t>
            </a:r>
            <a:r>
              <a:rPr lang="en" sz="1700">
                <a:solidFill>
                  <a:srgbClr val="333333"/>
                </a:solidFill>
                <a:highlight>
                  <a:srgbClr val="FFFFFF"/>
                </a:highlight>
              </a:rPr>
              <a:t>.</a:t>
            </a:r>
            <a:endParaRPr sz="1700">
              <a:solidFill>
                <a:srgbClr val="333333"/>
              </a:solidFill>
              <a:highlight>
                <a:srgbClr val="FFFFFF"/>
              </a:highlight>
            </a:endParaRPr>
          </a:p>
          <a:p>
            <a:pPr indent="-336550" lvl="0" marL="1828800" rtl="0" algn="l">
              <a:spcBef>
                <a:spcPts val="0"/>
              </a:spcBef>
              <a:spcAft>
                <a:spcPts val="0"/>
              </a:spcAft>
              <a:buSzPts val="1700"/>
              <a:buChar char="●"/>
            </a:pPr>
            <a:r>
              <a:rPr lang="en" sz="1700">
                <a:solidFill>
                  <a:srgbClr val="333333"/>
                </a:solidFill>
                <a:highlight>
                  <a:srgbClr val="FFFFFF"/>
                </a:highlight>
              </a:rPr>
              <a:t>This family-friendly event will feature a variety of exciting activities for all ages! </a:t>
            </a:r>
            <a:endParaRPr sz="1700">
              <a:solidFill>
                <a:srgbClr val="333333"/>
              </a:solidFill>
              <a:highlight>
                <a:srgbClr val="FFFFFF"/>
              </a:highlight>
            </a:endParaRPr>
          </a:p>
          <a:p>
            <a:pPr indent="0" lvl="0" marL="0" rtl="0" algn="l">
              <a:spcBef>
                <a:spcPts val="500"/>
              </a:spcBef>
              <a:spcAft>
                <a:spcPts val="0"/>
              </a:spcAft>
              <a:buNone/>
            </a:pPr>
            <a:r>
              <a:t/>
            </a:r>
            <a:endParaRPr sz="1700">
              <a:solidFill>
                <a:srgbClr val="333333"/>
              </a:solidFill>
              <a:highlight>
                <a:srgbClr val="FFFFFF"/>
              </a:highlight>
            </a:endParaRPr>
          </a:p>
          <a:p>
            <a:pPr indent="0" lvl="0" marL="0" rtl="0" algn="l">
              <a:spcBef>
                <a:spcPts val="1600"/>
              </a:spcBef>
              <a:spcAft>
                <a:spcPts val="1600"/>
              </a:spcAft>
              <a:buNone/>
            </a:pPr>
            <a:r>
              <a:t/>
            </a:r>
            <a:endParaRPr sz="17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40"/>
          <p:cNvSpPr txBox="1"/>
          <p:nvPr>
            <p:ph type="title"/>
          </p:nvPr>
        </p:nvSpPr>
        <p:spPr>
          <a:xfrm>
            <a:off x="311700" y="0"/>
            <a:ext cx="85206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City Events</a:t>
            </a:r>
            <a:endParaRPr/>
          </a:p>
        </p:txBody>
      </p:sp>
      <p:sp>
        <p:nvSpPr>
          <p:cNvPr id="289" name="Google Shape;289;p40"/>
          <p:cNvSpPr txBox="1"/>
          <p:nvPr>
            <p:ph idx="1" type="body"/>
          </p:nvPr>
        </p:nvSpPr>
        <p:spPr>
          <a:xfrm>
            <a:off x="311700" y="559575"/>
            <a:ext cx="8520600" cy="44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1200">
                <a:solidFill>
                  <a:srgbClr val="222222"/>
                </a:solidFill>
                <a:highlight>
                  <a:srgbClr val="FFFFFF"/>
                </a:highlight>
                <a:latin typeface="Arial"/>
                <a:ea typeface="Arial"/>
                <a:cs typeface="Arial"/>
                <a:sym typeface="Arial"/>
              </a:rPr>
              <a:t>Social Activities for Older Adults Launched by WISE Connect</a:t>
            </a:r>
            <a:endParaRPr b="1" sz="1100">
              <a:solidFill>
                <a:srgbClr val="222222"/>
              </a:solidFill>
              <a:highlight>
                <a:srgbClr val="FFFFFF"/>
              </a:highlight>
              <a:latin typeface="Arial"/>
              <a:ea typeface="Arial"/>
              <a:cs typeface="Arial"/>
              <a:sym typeface="Arial"/>
            </a:endParaRPr>
          </a:p>
          <a:p>
            <a:pPr indent="0" lvl="0" marL="0" rtl="0" algn="l">
              <a:spcBef>
                <a:spcPts val="1600"/>
              </a:spcBef>
              <a:spcAft>
                <a:spcPts val="0"/>
              </a:spcAft>
              <a:buClr>
                <a:schemeClr val="dk1"/>
              </a:buClr>
              <a:buSzPts val="1100"/>
              <a:buFont typeface="Arial"/>
              <a:buNone/>
            </a:pPr>
            <a:r>
              <a:rPr lang="en" sz="1200">
                <a:solidFill>
                  <a:srgbClr val="222222"/>
                </a:solidFill>
                <a:highlight>
                  <a:srgbClr val="FFFFFF"/>
                </a:highlight>
                <a:latin typeface="Arial"/>
                <a:ea typeface="Arial"/>
                <a:cs typeface="Arial"/>
                <a:sym typeface="Arial"/>
              </a:rPr>
              <a:t>From coffee meetups to board games to art sessions, this group is free to join and welcomes you!</a:t>
            </a:r>
            <a:endParaRPr sz="1200">
              <a:latin typeface="Arial"/>
              <a:ea typeface="Arial"/>
              <a:cs typeface="Arial"/>
              <a:sym typeface="Arial"/>
            </a:endParaRPr>
          </a:p>
          <a:p>
            <a:pPr indent="0" lvl="0" marL="0" rtl="0" algn="l">
              <a:spcBef>
                <a:spcPts val="1600"/>
              </a:spcBef>
              <a:spcAft>
                <a:spcPts val="0"/>
              </a:spcAft>
              <a:buClr>
                <a:schemeClr val="dk1"/>
              </a:buClr>
              <a:buSzPts val="1100"/>
              <a:buFont typeface="Arial"/>
              <a:buNone/>
            </a:pPr>
            <a:r>
              <a:rPr lang="en" sz="1200">
                <a:solidFill>
                  <a:srgbClr val="222222"/>
                </a:solidFill>
                <a:highlight>
                  <a:srgbClr val="FFFFFF"/>
                </a:highlight>
                <a:latin typeface="Arial"/>
                <a:ea typeface="Arial"/>
                <a:cs typeface="Arial"/>
                <a:sym typeface="Arial"/>
              </a:rPr>
              <a:t>WISE Connect (</a:t>
            </a:r>
            <a:r>
              <a:rPr lang="en" sz="1200" u="sng">
                <a:solidFill>
                  <a:srgbClr val="1155CC"/>
                </a:solidFill>
                <a:highlight>
                  <a:srgbClr val="FFFFFF"/>
                </a:highlight>
                <a:latin typeface="Arial"/>
                <a:ea typeface="Arial"/>
                <a:cs typeface="Arial"/>
                <a:sym typeface="Arial"/>
                <a:hlinkClick r:id="rId3">
                  <a:extLst>
                    <a:ext uri="{A12FA001-AC4F-418D-AE19-62706E023703}">
                      <ahyp:hlinkClr val="tx"/>
                    </a:ext>
                  </a:extLst>
                </a:hlinkClick>
              </a:rPr>
              <a:t>www.wisecities.us</a:t>
            </a:r>
            <a:r>
              <a:rPr lang="en" sz="1200">
                <a:solidFill>
                  <a:srgbClr val="222222"/>
                </a:solidFill>
                <a:highlight>
                  <a:srgbClr val="FFFFFF"/>
                </a:highlight>
                <a:latin typeface="Arial"/>
                <a:ea typeface="Arial"/>
                <a:cs typeface="Arial"/>
                <a:sym typeface="Arial"/>
              </a:rPr>
              <a:t>) was founded by UMD alumni to foster connection, engagement, and fulfillment all life long. This year, the City of College Park is partnering with WISE Connect to offer social and recreational activities for residents over age 55.</a:t>
            </a:r>
            <a:endParaRPr sz="1200">
              <a:latin typeface="Arial"/>
              <a:ea typeface="Arial"/>
              <a:cs typeface="Arial"/>
              <a:sym typeface="Arial"/>
            </a:endParaRPr>
          </a:p>
          <a:p>
            <a:pPr indent="0" lvl="0" marL="0" rtl="0" algn="l">
              <a:spcBef>
                <a:spcPts val="1600"/>
              </a:spcBef>
              <a:spcAft>
                <a:spcPts val="0"/>
              </a:spcAft>
              <a:buClr>
                <a:schemeClr val="dk1"/>
              </a:buClr>
              <a:buSzPts val="1100"/>
              <a:buFont typeface="Arial"/>
              <a:buNone/>
            </a:pPr>
            <a:r>
              <a:rPr lang="en" sz="1200">
                <a:solidFill>
                  <a:srgbClr val="222222"/>
                </a:solidFill>
                <a:highlight>
                  <a:srgbClr val="FFFFFF"/>
                </a:highlight>
                <a:latin typeface="Arial"/>
                <a:ea typeface="Arial"/>
                <a:cs typeface="Arial"/>
                <a:sym typeface="Arial"/>
              </a:rPr>
              <a:t>The initiative engages local businesses to host the group, offering discounts and age-friendly setups. Participating businesses starting September include Proteus Brews, The Greene Turtle, The Board &amp; Brew, Sardi's, Dog Haus Biergarten, Shop Made in MD, Bowlero, Ledo Pizza, with more to come. Have a favorite spot to meet? Let the team know!</a:t>
            </a:r>
            <a:endParaRPr sz="1200">
              <a:latin typeface="Arial"/>
              <a:ea typeface="Arial"/>
              <a:cs typeface="Arial"/>
              <a:sym typeface="Arial"/>
            </a:endParaRPr>
          </a:p>
          <a:p>
            <a:pPr indent="0" lvl="0" marL="0" rtl="0" algn="l">
              <a:spcBef>
                <a:spcPts val="1600"/>
              </a:spcBef>
              <a:spcAft>
                <a:spcPts val="0"/>
              </a:spcAft>
              <a:buClr>
                <a:schemeClr val="dk1"/>
              </a:buClr>
              <a:buSzPts val="1100"/>
              <a:buFont typeface="Arial"/>
              <a:buNone/>
            </a:pPr>
            <a:r>
              <a:rPr lang="en" sz="1200">
                <a:solidFill>
                  <a:srgbClr val="222222"/>
                </a:solidFill>
                <a:highlight>
                  <a:srgbClr val="FFFFFF"/>
                </a:highlight>
                <a:latin typeface="Arial"/>
                <a:ea typeface="Arial"/>
                <a:cs typeface="Arial"/>
                <a:sym typeface="Arial"/>
              </a:rPr>
              <a:t>Social connection is key to good health! Come meet new people, get special discounts, explore new places, and have fun! Rides to events will be arranged as needed to ensure transportation is not a barrier to participating.</a:t>
            </a:r>
            <a:endParaRPr sz="1200">
              <a:latin typeface="Arial"/>
              <a:ea typeface="Arial"/>
              <a:cs typeface="Arial"/>
              <a:sym typeface="Arial"/>
            </a:endParaRPr>
          </a:p>
          <a:p>
            <a:pPr indent="0" lvl="0" marL="0" rtl="0" algn="l">
              <a:spcBef>
                <a:spcPts val="1600"/>
              </a:spcBef>
              <a:spcAft>
                <a:spcPts val="0"/>
              </a:spcAft>
              <a:buClr>
                <a:schemeClr val="dk1"/>
              </a:buClr>
              <a:buSzPts val="1100"/>
              <a:buFont typeface="Arial"/>
              <a:buNone/>
            </a:pPr>
            <a:r>
              <a:rPr lang="en" sz="1200">
                <a:solidFill>
                  <a:srgbClr val="222222"/>
                </a:solidFill>
                <a:highlight>
                  <a:srgbClr val="FFFFFF"/>
                </a:highlight>
                <a:latin typeface="Arial"/>
                <a:ea typeface="Arial"/>
                <a:cs typeface="Arial"/>
                <a:sym typeface="Arial"/>
              </a:rPr>
              <a:t>The calendar of upcoming events can be found at </a:t>
            </a:r>
            <a:r>
              <a:rPr lang="en" sz="1200" u="sng">
                <a:solidFill>
                  <a:srgbClr val="1155CC"/>
                </a:solidFill>
                <a:highlight>
                  <a:srgbClr val="FFFFFF"/>
                </a:highlight>
                <a:latin typeface="Arial"/>
                <a:ea typeface="Arial"/>
                <a:cs typeface="Arial"/>
                <a:sym typeface="Arial"/>
                <a:hlinkClick r:id="rId4">
                  <a:extLst>
                    <a:ext uri="{A12FA001-AC4F-418D-AE19-62706E023703}">
                      <ahyp:hlinkClr val="tx"/>
                    </a:ext>
                  </a:extLst>
                </a:hlinkClick>
              </a:rPr>
              <a:t>https://wiseconnect.us/</a:t>
            </a:r>
            <a:r>
              <a:rPr lang="en" sz="1200">
                <a:solidFill>
                  <a:srgbClr val="222222"/>
                </a:solidFill>
                <a:highlight>
                  <a:srgbClr val="FFFFFF"/>
                </a:highlight>
                <a:latin typeface="Arial"/>
                <a:ea typeface="Arial"/>
                <a:cs typeface="Arial"/>
                <a:sym typeface="Arial"/>
              </a:rPr>
              <a:t> or in the Facebook group at </a:t>
            </a:r>
            <a:r>
              <a:rPr lang="en" sz="1200" u="sng">
                <a:solidFill>
                  <a:srgbClr val="1155CC"/>
                </a:solidFill>
                <a:highlight>
                  <a:srgbClr val="FFFFFF"/>
                </a:highlight>
                <a:latin typeface="Arial"/>
                <a:ea typeface="Arial"/>
                <a:cs typeface="Arial"/>
                <a:sym typeface="Arial"/>
                <a:hlinkClick r:id="rId5">
                  <a:extLst>
                    <a:ext uri="{A12FA001-AC4F-418D-AE19-62706E023703}">
                      <ahyp:hlinkClr val="tx"/>
                    </a:ext>
                  </a:extLst>
                </a:hlinkClick>
              </a:rPr>
              <a:t>https://www.facebook.com/groups/cpwiseevents</a:t>
            </a:r>
            <a:r>
              <a:rPr lang="en" sz="1200">
                <a:solidFill>
                  <a:srgbClr val="222222"/>
                </a:solidFill>
                <a:highlight>
                  <a:srgbClr val="FFFFFF"/>
                </a:highlight>
                <a:latin typeface="Arial"/>
                <a:ea typeface="Arial"/>
                <a:cs typeface="Arial"/>
                <a:sym typeface="Arial"/>
              </a:rPr>
              <a:t>, as well as in the attached PDF.</a:t>
            </a:r>
            <a:endParaRPr sz="1200">
              <a:latin typeface="Arial"/>
              <a:ea typeface="Arial"/>
              <a:cs typeface="Arial"/>
              <a:sym typeface="Arial"/>
            </a:endParaRPr>
          </a:p>
          <a:p>
            <a:pPr indent="0" lvl="0" marL="0" rtl="0" algn="l">
              <a:spcBef>
                <a:spcPts val="1600"/>
              </a:spcBef>
              <a:spcAft>
                <a:spcPts val="0"/>
              </a:spcAft>
              <a:buNone/>
            </a:pPr>
            <a:r>
              <a:rPr lang="en" sz="1200">
                <a:solidFill>
                  <a:srgbClr val="222222"/>
                </a:solidFill>
                <a:highlight>
                  <a:srgbClr val="FFFFFF"/>
                </a:highlight>
                <a:latin typeface="Arial"/>
                <a:ea typeface="Arial"/>
                <a:cs typeface="Arial"/>
                <a:sym typeface="Arial"/>
              </a:rPr>
              <a:t>To sign up or ask questions, contact Marie Brodsky by email (</a:t>
            </a:r>
            <a:r>
              <a:rPr lang="en" sz="1200">
                <a:solidFill>
                  <a:srgbClr val="1155CC"/>
                </a:solidFill>
                <a:highlight>
                  <a:srgbClr val="FFFFFF"/>
                </a:highlight>
                <a:latin typeface="Arial"/>
                <a:ea typeface="Arial"/>
                <a:cs typeface="Arial"/>
                <a:sym typeface="Arial"/>
              </a:rPr>
              <a:t>marie@wiseconnect.us</a:t>
            </a:r>
            <a:r>
              <a:rPr lang="en" sz="1200">
                <a:solidFill>
                  <a:srgbClr val="222222"/>
                </a:solidFill>
                <a:highlight>
                  <a:srgbClr val="FFFFFF"/>
                </a:highlight>
                <a:latin typeface="Arial"/>
                <a:ea typeface="Arial"/>
                <a:cs typeface="Arial"/>
                <a:sym typeface="Arial"/>
              </a:rPr>
              <a:t>) or phone (571-354-6626).</a:t>
            </a:r>
            <a:endParaRPr sz="1200">
              <a:solidFill>
                <a:srgbClr val="222222"/>
              </a:solidFill>
              <a:highlight>
                <a:srgbClr val="FFFFFF"/>
              </a:highlight>
              <a:latin typeface="Arial"/>
              <a:ea typeface="Arial"/>
              <a:cs typeface="Arial"/>
              <a:sym typeface="Arial"/>
            </a:endParaRPr>
          </a:p>
          <a:p>
            <a:pPr indent="0" lvl="0" marL="0" rtl="0" algn="l">
              <a:spcBef>
                <a:spcPts val="1600"/>
              </a:spcBef>
              <a:spcAft>
                <a:spcPts val="1600"/>
              </a:spcAft>
              <a:buNone/>
            </a:pPr>
            <a:r>
              <a:rPr lang="en" sz="1200" u="sng">
                <a:solidFill>
                  <a:schemeClr val="hlink"/>
                </a:solidFill>
                <a:highlight>
                  <a:srgbClr val="FFFFFF"/>
                </a:highlight>
                <a:latin typeface="Arial"/>
                <a:ea typeface="Arial"/>
                <a:cs typeface="Arial"/>
                <a:sym typeface="Arial"/>
                <a:hlinkClick r:id="rId6"/>
              </a:rPr>
              <a:t>WISE Events Portal - College Park</a:t>
            </a:r>
            <a:endParaRPr sz="1200">
              <a:solidFill>
                <a:srgbClr val="222222"/>
              </a:solidFill>
              <a:highlight>
                <a:srgbClr val="FFFFFF"/>
              </a:highlight>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93" name="Shape 293"/>
        <p:cNvGrpSpPr/>
        <p:nvPr/>
      </p:nvGrpSpPr>
      <p:grpSpPr>
        <a:xfrm>
          <a:off x="0" y="0"/>
          <a:ext cx="0" cy="0"/>
          <a:chOff x="0" y="0"/>
          <a:chExt cx="0" cy="0"/>
        </a:xfrm>
      </p:grpSpPr>
      <p:sp>
        <p:nvSpPr>
          <p:cNvPr id="294" name="Google Shape;294;p41"/>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Events Committee Director</a:t>
            </a:r>
            <a:endParaRPr/>
          </a:p>
        </p:txBody>
      </p:sp>
      <p:sp>
        <p:nvSpPr>
          <p:cNvPr id="295" name="Google Shape;295;p41"/>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Position is currently vacant.</a:t>
            </a:r>
            <a:endParaRPr/>
          </a:p>
          <a:p>
            <a:pPr indent="-342900" lvl="0" marL="457200" rtl="0" algn="l">
              <a:spcBef>
                <a:spcPts val="0"/>
              </a:spcBef>
              <a:spcAft>
                <a:spcPts val="0"/>
              </a:spcAft>
              <a:buSzPts val="1800"/>
              <a:buChar char="●"/>
            </a:pPr>
            <a:r>
              <a:rPr lang="en"/>
              <a:t>Send email to </a:t>
            </a:r>
            <a:r>
              <a:rPr lang="en" u="sng">
                <a:solidFill>
                  <a:schemeClr val="accent5"/>
                </a:solidFill>
                <a:hlinkClick r:id="rId3">
                  <a:extLst>
                    <a:ext uri="{A12FA001-AC4F-418D-AE19-62706E023703}">
                      <ahyp:hlinkClr val="tx"/>
                    </a:ext>
                  </a:extLst>
                </a:hlinkClick>
              </a:rPr>
              <a:t>NCPCivic@gmail.com</a:t>
            </a:r>
            <a:r>
              <a:rPr lang="en"/>
              <a:t> if interested. Include a small blurb about your experience and why you’re interested in filling the vacancy.</a:t>
            </a:r>
            <a:endParaRPr/>
          </a:p>
          <a:p>
            <a:pPr indent="0" lvl="0" marL="457200" rtl="0" algn="l">
              <a:spcBef>
                <a:spcPts val="1600"/>
              </a:spcBef>
              <a:spcAft>
                <a:spcPts val="160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42"/>
          <p:cNvSpPr txBox="1"/>
          <p:nvPr>
            <p:ph type="ctrTitle"/>
          </p:nvPr>
        </p:nvSpPr>
        <p:spPr>
          <a:xfrm>
            <a:off x="2515600" y="1444250"/>
            <a:ext cx="3583800" cy="2185500"/>
          </a:xfrm>
          <a:prstGeom prst="rect">
            <a:avLst/>
          </a:prstGeom>
        </p:spPr>
        <p:txBody>
          <a:bodyPr anchorCtr="0" anchor="b"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t/>
            </a:r>
            <a:endParaRPr b="1" sz="2000">
              <a:highlight>
                <a:schemeClr val="lt1"/>
              </a:highlight>
            </a:endParaRPr>
          </a:p>
          <a:p>
            <a:pPr indent="0" lvl="0" marL="0" rtl="0" algn="ctr">
              <a:lnSpc>
                <a:spcPct val="115000"/>
              </a:lnSpc>
              <a:spcBef>
                <a:spcPts val="1600"/>
              </a:spcBef>
              <a:spcAft>
                <a:spcPts val="0"/>
              </a:spcAft>
              <a:buClr>
                <a:schemeClr val="dk1"/>
              </a:buClr>
              <a:buSzPts val="1100"/>
              <a:buFont typeface="Arial"/>
              <a:buNone/>
            </a:pPr>
            <a:r>
              <a:t/>
            </a:r>
            <a:endParaRPr b="1" sz="2000">
              <a:highlight>
                <a:schemeClr val="lt1"/>
              </a:highlight>
            </a:endParaRPr>
          </a:p>
          <a:p>
            <a:pPr indent="0" lvl="0" marL="0" rtl="0" algn="l">
              <a:lnSpc>
                <a:spcPct val="115000"/>
              </a:lnSpc>
              <a:spcBef>
                <a:spcPts val="1600"/>
              </a:spcBef>
              <a:spcAft>
                <a:spcPts val="0"/>
              </a:spcAft>
              <a:buClr>
                <a:schemeClr val="dk1"/>
              </a:buClr>
              <a:buSzPts val="1100"/>
              <a:buFont typeface="Arial"/>
              <a:buNone/>
            </a:pPr>
            <a:r>
              <a:rPr b="1" lang="en" sz="2000">
                <a:highlight>
                  <a:schemeClr val="lt1"/>
                </a:highlight>
              </a:rPr>
              <a:t>NCPCA 25’ - 26’ Recap &amp; Future Goals</a:t>
            </a:r>
            <a:endParaRPr b="1" sz="2000">
              <a:highlight>
                <a:schemeClr val="lt1"/>
              </a:highlight>
            </a:endParaRPr>
          </a:p>
          <a:p>
            <a:pPr indent="0" lvl="0" marL="0" rtl="0" algn="ctr">
              <a:lnSpc>
                <a:spcPct val="150000"/>
              </a:lnSpc>
              <a:spcBef>
                <a:spcPts val="1600"/>
              </a:spcBef>
              <a:spcAft>
                <a:spcPts val="0"/>
              </a:spcAft>
              <a:buClr>
                <a:schemeClr val="dk1"/>
              </a:buClr>
              <a:buSzPts val="1100"/>
              <a:buFont typeface="Arial"/>
              <a:buNone/>
            </a:pPr>
            <a:r>
              <a:t/>
            </a:r>
            <a:endParaRPr b="1" sz="2000">
              <a:highlight>
                <a:srgbClr val="FFFFFF"/>
              </a:highlight>
            </a:endParaRPr>
          </a:p>
          <a:p>
            <a:pPr indent="0" lvl="0" marL="0" rtl="0" algn="ctr">
              <a:spcBef>
                <a:spcPts val="0"/>
              </a:spcBef>
              <a:spcAft>
                <a:spcPts val="0"/>
              </a:spcAft>
              <a:buNone/>
            </a:pPr>
            <a:r>
              <a:t/>
            </a:r>
            <a:endParaRPr b="1"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43"/>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NCPCA 25’ - 26’ Recap</a:t>
            </a:r>
            <a:endParaRPr/>
          </a:p>
        </p:txBody>
      </p:sp>
      <p:sp>
        <p:nvSpPr>
          <p:cNvPr id="306" name="Google Shape;306;p43"/>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Three new officers; four of five primary committee </a:t>
            </a:r>
            <a:r>
              <a:rPr lang="en"/>
              <a:t>positions</a:t>
            </a:r>
            <a:r>
              <a:rPr lang="en"/>
              <a:t> filled.</a:t>
            </a:r>
            <a:endParaRPr/>
          </a:p>
          <a:p>
            <a:pPr indent="-342900" lvl="0" marL="457200" rtl="0" algn="l">
              <a:spcBef>
                <a:spcPts val="0"/>
              </a:spcBef>
              <a:spcAft>
                <a:spcPts val="0"/>
              </a:spcAft>
              <a:buSzPts val="1800"/>
              <a:buChar char="●"/>
            </a:pPr>
            <a:r>
              <a:rPr lang="en"/>
              <a:t>Two letters in support of member/community lead initiatives sent to City Council (RCV; Community Urban Food Forest/Farm).</a:t>
            </a:r>
            <a:endParaRPr/>
          </a:p>
          <a:p>
            <a:pPr indent="-342900" lvl="0" marL="457200" rtl="0" algn="l">
              <a:spcBef>
                <a:spcPts val="0"/>
              </a:spcBef>
              <a:spcAft>
                <a:spcPts val="0"/>
              </a:spcAft>
              <a:buSzPts val="1800"/>
              <a:buChar char="●"/>
            </a:pPr>
            <a:r>
              <a:rPr lang="en"/>
              <a:t>Creation of NCPCA Newsletter as a meeting follow-up; decks posted online and meeting recordings available to dues paying members </a:t>
            </a:r>
            <a:endParaRPr/>
          </a:p>
          <a:p>
            <a:pPr indent="-342900" lvl="0" marL="457200" rtl="0" algn="l">
              <a:spcBef>
                <a:spcPts val="0"/>
              </a:spcBef>
              <a:spcAft>
                <a:spcPts val="0"/>
              </a:spcAft>
              <a:buSzPts val="1800"/>
              <a:buChar char="●"/>
            </a:pPr>
            <a:r>
              <a:rPr lang="en"/>
              <a:t>Voted to maintain current dues status ($10/annual membership to be voting member).</a:t>
            </a:r>
            <a:endParaRPr/>
          </a:p>
          <a:p>
            <a:pPr indent="-342900" lvl="0" marL="457200" rtl="0" algn="l">
              <a:spcBef>
                <a:spcPts val="0"/>
              </a:spcBef>
              <a:spcAft>
                <a:spcPts val="0"/>
              </a:spcAft>
              <a:buSzPts val="1800"/>
              <a:buChar char="●"/>
            </a:pPr>
            <a:r>
              <a:rPr lang="en"/>
              <a:t>Hosted </a:t>
            </a:r>
            <a:r>
              <a:rPr lang="en"/>
              <a:t>2nd </a:t>
            </a:r>
            <a:r>
              <a:rPr lang="en"/>
              <a:t>annual Hey, </a:t>
            </a:r>
            <a:r>
              <a:rPr lang="en"/>
              <a:t>Hollywood</a:t>
            </a:r>
            <a:r>
              <a:rPr lang="en"/>
              <a:t> event.</a:t>
            </a:r>
            <a:endParaRPr/>
          </a:p>
          <a:p>
            <a:pPr indent="-342900" lvl="0" marL="457200" rtl="0" algn="l">
              <a:spcBef>
                <a:spcPts val="0"/>
              </a:spcBef>
              <a:spcAft>
                <a:spcPts val="0"/>
              </a:spcAft>
              <a:buSzPts val="1800"/>
              <a:buChar char="●"/>
            </a:pPr>
            <a:r>
              <a:rPr lang="en"/>
              <a:t>Pivoted toward a </a:t>
            </a:r>
            <a:r>
              <a:rPr lang="en"/>
              <a:t>presentation</a:t>
            </a:r>
            <a:r>
              <a:rPr lang="en"/>
              <a:t> focused meeting set-up.</a:t>
            </a:r>
            <a:endParaRPr/>
          </a:p>
          <a:p>
            <a:pPr indent="-342900" lvl="0" marL="457200" rtl="0" algn="l">
              <a:spcBef>
                <a:spcPts val="0"/>
              </a:spcBef>
              <a:spcAft>
                <a:spcPts val="0"/>
              </a:spcAft>
              <a:buSzPts val="1800"/>
              <a:buChar char="●"/>
            </a:pPr>
            <a:r>
              <a:rPr lang="en"/>
              <a:t>Decorating and maintaining the North College Park Community Tree.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4"/>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NCPCA 26’ - 27’ : Future Goals</a:t>
            </a:r>
            <a:endParaRPr/>
          </a:p>
        </p:txBody>
      </p:sp>
      <p:sp>
        <p:nvSpPr>
          <p:cNvPr id="312" name="Google Shape;312;p44"/>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Increased focus on advertising/promotion of the </a:t>
            </a:r>
            <a:r>
              <a:rPr lang="en"/>
              <a:t>group</a:t>
            </a:r>
            <a:r>
              <a:rPr lang="en"/>
              <a:t> to increase member base and participation.</a:t>
            </a:r>
            <a:endParaRPr/>
          </a:p>
          <a:p>
            <a:pPr indent="-342900" lvl="0" marL="457200" rtl="0" algn="l">
              <a:spcBef>
                <a:spcPts val="0"/>
              </a:spcBef>
              <a:spcAft>
                <a:spcPts val="0"/>
              </a:spcAft>
              <a:buSzPts val="1800"/>
              <a:buChar char="●"/>
            </a:pPr>
            <a:r>
              <a:rPr lang="en"/>
              <a:t>Development of more materials i.e.  promo materials (business cards/notecards, “swag,” sandwich board and other namesake items)</a:t>
            </a:r>
            <a:endParaRPr/>
          </a:p>
          <a:p>
            <a:pPr indent="-342900" lvl="0" marL="457200" rtl="0" algn="l">
              <a:spcBef>
                <a:spcPts val="0"/>
              </a:spcBef>
              <a:spcAft>
                <a:spcPts val="0"/>
              </a:spcAft>
              <a:buSzPts val="1800"/>
              <a:buChar char="●"/>
            </a:pPr>
            <a:r>
              <a:rPr lang="en"/>
              <a:t>Increased community outreach; ideas include additional events, leveraging the association for community forums, etc.</a:t>
            </a:r>
            <a:endParaRPr/>
          </a:p>
          <a:p>
            <a:pPr indent="-342900" lvl="0" marL="457200" rtl="0" algn="l">
              <a:spcBef>
                <a:spcPts val="0"/>
              </a:spcBef>
              <a:spcAft>
                <a:spcPts val="0"/>
              </a:spcAft>
              <a:buSzPts val="1800"/>
              <a:buChar char="●"/>
            </a:pPr>
            <a:r>
              <a:rPr lang="en"/>
              <a:t>Filling remaining Committee positions.</a:t>
            </a:r>
            <a:endParaRPr/>
          </a:p>
          <a:p>
            <a:pPr indent="-342900" lvl="0" marL="457200" rtl="0" algn="l">
              <a:spcBef>
                <a:spcPts val="0"/>
              </a:spcBef>
              <a:spcAft>
                <a:spcPts val="0"/>
              </a:spcAft>
              <a:buSzPts val="1800"/>
              <a:buChar char="●"/>
            </a:pPr>
            <a:r>
              <a:rPr lang="en"/>
              <a:t>Focus on ensuring majority of attendees are dues paying members so they are able to vote on NCPCA agenda items.</a:t>
            </a:r>
            <a:endParaRPr/>
          </a:p>
          <a:p>
            <a:pPr indent="-342900" lvl="0" marL="457200" rtl="0" algn="l">
              <a:spcBef>
                <a:spcPts val="0"/>
              </a:spcBef>
              <a:spcAft>
                <a:spcPts val="0"/>
              </a:spcAft>
              <a:buSzPts val="1800"/>
              <a:buChar char="●"/>
            </a:pPr>
            <a:r>
              <a:rPr lang="en"/>
              <a:t>Continued member outreach via surveys, solicitation of feedback, etc.</a:t>
            </a:r>
            <a:endParaRPr/>
          </a:p>
          <a:p>
            <a:pPr indent="-342900" lvl="0" marL="457200" rtl="0" algn="l">
              <a:spcBef>
                <a:spcPts val="0"/>
              </a:spcBef>
              <a:spcAft>
                <a:spcPts val="0"/>
              </a:spcAft>
              <a:buSzPts val="1800"/>
              <a:buChar char="●"/>
            </a:pPr>
            <a:r>
              <a:rPr lang="en"/>
              <a:t>Any other ideas?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5"/>
          <p:cNvSpPr txBox="1"/>
          <p:nvPr>
            <p:ph type="ctrTitle"/>
          </p:nvPr>
        </p:nvSpPr>
        <p:spPr>
          <a:xfrm>
            <a:off x="2566875" y="1479000"/>
            <a:ext cx="3583800" cy="2185500"/>
          </a:xfrm>
          <a:prstGeom prst="rect">
            <a:avLst/>
          </a:prstGeom>
        </p:spPr>
        <p:txBody>
          <a:bodyPr anchorCtr="0" anchor="b"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2000">
                <a:highlight>
                  <a:schemeClr val="lt1"/>
                </a:highlight>
              </a:rPr>
              <a:t>College Park Raccoon Incidents </a:t>
            </a:r>
            <a:endParaRPr b="1" sz="2000">
              <a:highlight>
                <a:schemeClr val="lt1"/>
              </a:highlight>
            </a:endParaRPr>
          </a:p>
          <a:p>
            <a:pPr indent="0" lvl="0" marL="0" rtl="0" algn="l">
              <a:lnSpc>
                <a:spcPct val="115000"/>
              </a:lnSpc>
              <a:spcBef>
                <a:spcPts val="1600"/>
              </a:spcBef>
              <a:spcAft>
                <a:spcPts val="0"/>
              </a:spcAft>
              <a:buClr>
                <a:schemeClr val="dk1"/>
              </a:buClr>
              <a:buSzPts val="1100"/>
              <a:buFont typeface="Arial"/>
              <a:buNone/>
            </a:pPr>
            <a:r>
              <a:rPr lang="en" sz="2000">
                <a:solidFill>
                  <a:srgbClr val="262626"/>
                </a:solidFill>
                <a:highlight>
                  <a:srgbClr val="FFFFFF"/>
                </a:highlight>
              </a:rPr>
              <a:t>(Presenter: Ofc. Rebecca Bailey</a:t>
            </a:r>
            <a:endParaRPr sz="2000">
              <a:solidFill>
                <a:srgbClr val="262626"/>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i="1" lang="en" sz="2000">
                <a:solidFill>
                  <a:srgbClr val="262626"/>
                </a:solidFill>
                <a:highlight>
                  <a:srgbClr val="FFFFFF"/>
                </a:highlight>
              </a:rPr>
              <a:t>Senior Animal Control Officer)</a:t>
            </a:r>
            <a:endParaRPr b="1" sz="2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321" name="Shape 321"/>
        <p:cNvGrpSpPr/>
        <p:nvPr/>
      </p:nvGrpSpPr>
      <p:grpSpPr>
        <a:xfrm>
          <a:off x="0" y="0"/>
          <a:ext cx="0" cy="0"/>
          <a:chOff x="0" y="0"/>
          <a:chExt cx="0" cy="0"/>
        </a:xfrm>
      </p:grpSpPr>
      <p:sp>
        <p:nvSpPr>
          <p:cNvPr id="322" name="Google Shape;322;p46"/>
          <p:cNvSpPr txBox="1"/>
          <p:nvPr>
            <p:ph idx="1" type="body"/>
          </p:nvPr>
        </p:nvSpPr>
        <p:spPr>
          <a:xfrm>
            <a:off x="332250" y="218850"/>
            <a:ext cx="8479500" cy="4705800"/>
          </a:xfrm>
          <a:prstGeom prst="rect">
            <a:avLst/>
          </a:prstGeom>
        </p:spPr>
        <p:txBody>
          <a:bodyPr anchorCtr="0" anchor="t" bIns="91425" lIns="91425" spcFirstLastPara="1" rIns="91425" wrap="square" tIns="91425">
            <a:noAutofit/>
          </a:bodyPr>
          <a:lstStyle/>
          <a:p>
            <a:pPr indent="0" lvl="0" marL="457200" rtl="0" algn="ctr">
              <a:spcBef>
                <a:spcPts val="0"/>
              </a:spcBef>
              <a:spcAft>
                <a:spcPts val="0"/>
              </a:spcAft>
              <a:buNone/>
            </a:pPr>
            <a:r>
              <a:rPr lang="en" sz="2400"/>
              <a:t>Motion</a:t>
            </a:r>
            <a:endParaRPr sz="2400"/>
          </a:p>
          <a:p>
            <a:pPr indent="0" lvl="0" marL="457200" rtl="0" algn="l">
              <a:spcBef>
                <a:spcPts val="1600"/>
              </a:spcBef>
              <a:spcAft>
                <a:spcPts val="0"/>
              </a:spcAft>
              <a:buClr>
                <a:schemeClr val="dk1"/>
              </a:buClr>
              <a:buSzPts val="1100"/>
              <a:buFont typeface="Arial"/>
              <a:buNone/>
            </a:pPr>
            <a:r>
              <a:t/>
            </a:r>
            <a:endParaRPr/>
          </a:p>
          <a:p>
            <a:pPr indent="0" lvl="0" marL="457200" rtl="0" algn="l">
              <a:spcBef>
                <a:spcPts val="1600"/>
              </a:spcBef>
              <a:spcAft>
                <a:spcPts val="0"/>
              </a:spcAft>
              <a:buClr>
                <a:schemeClr val="dk1"/>
              </a:buClr>
              <a:buSzPts val="1100"/>
              <a:buFont typeface="Arial"/>
              <a:buNone/>
            </a:pPr>
            <a:r>
              <a:t/>
            </a:r>
            <a:endParaRPr/>
          </a:p>
          <a:p>
            <a:pPr indent="0" lvl="0" marL="457200" rtl="0" algn="l">
              <a:spcBef>
                <a:spcPts val="1600"/>
              </a:spcBef>
              <a:spcAft>
                <a:spcPts val="0"/>
              </a:spcAft>
              <a:buClr>
                <a:schemeClr val="dk1"/>
              </a:buClr>
              <a:buSzPts val="1100"/>
              <a:buFont typeface="Arial"/>
              <a:buNone/>
            </a:pPr>
            <a:r>
              <a:rPr lang="en"/>
              <a:t>I move that </a:t>
            </a:r>
            <a:r>
              <a:rPr lang="en"/>
              <a:t>. . .</a:t>
            </a:r>
            <a:endParaRPr/>
          </a:p>
          <a:p>
            <a:pPr indent="0" lvl="0" marL="457200" rtl="0" algn="l">
              <a:spcBef>
                <a:spcPts val="1600"/>
              </a:spcBef>
              <a:spcAft>
                <a:spcPts val="0"/>
              </a:spcAft>
              <a:buClr>
                <a:schemeClr val="dk1"/>
              </a:buClr>
              <a:buSzPts val="1100"/>
              <a:buFont typeface="Arial"/>
              <a:buNone/>
            </a:pPr>
            <a:r>
              <a:t/>
            </a:r>
            <a:endParaRPr/>
          </a:p>
          <a:p>
            <a:pPr indent="0" lvl="0" marL="457200" rtl="0" algn="ctr">
              <a:spcBef>
                <a:spcPts val="1600"/>
              </a:spcBef>
              <a:spcAft>
                <a:spcPts val="0"/>
              </a:spcAft>
              <a:buNone/>
            </a:pPr>
            <a:r>
              <a:t/>
            </a:r>
            <a:endParaRPr sz="2400"/>
          </a:p>
          <a:p>
            <a:pPr indent="0" lvl="0" marL="457200" rtl="0" algn="l">
              <a:spcBef>
                <a:spcPts val="1600"/>
              </a:spcBef>
              <a:spcAft>
                <a:spcPts val="0"/>
              </a:spcAft>
              <a:buNone/>
            </a:pPr>
            <a:r>
              <a:t/>
            </a:r>
            <a:endParaRPr sz="1700"/>
          </a:p>
          <a:p>
            <a:pPr indent="0" lvl="0" marL="0" rtl="0" algn="l">
              <a:spcBef>
                <a:spcPts val="1600"/>
              </a:spcBef>
              <a:spcAft>
                <a:spcPts val="160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7"/>
          <p:cNvSpPr txBox="1"/>
          <p:nvPr>
            <p:ph type="title"/>
          </p:nvPr>
        </p:nvSpPr>
        <p:spPr>
          <a:xfrm>
            <a:off x="773700" y="1806450"/>
            <a:ext cx="7596600" cy="153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Unscheduled Motions and Announcements</a:t>
            </a:r>
            <a:endParaRPr/>
          </a:p>
          <a:p>
            <a:pPr indent="0" lvl="0" marL="0" rtl="0" algn="ctr">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8"/>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From the County</a:t>
            </a:r>
            <a:endParaRPr/>
          </a:p>
        </p:txBody>
      </p:sp>
      <p:sp>
        <p:nvSpPr>
          <p:cNvPr id="333" name="Google Shape;333;p48"/>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b="1" lang="en" sz="1100">
                <a:highlight>
                  <a:srgbClr val="FFFFFF"/>
                </a:highlight>
                <a:latin typeface="Calibri"/>
                <a:ea typeface="Calibri"/>
                <a:cs typeface="Calibri"/>
                <a:sym typeface="Calibri"/>
              </a:rPr>
              <a:t>District 1 Community Shred Days</a:t>
            </a:r>
            <a:endParaRPr b="1"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Our team will be holding the last two District 1 Community Shred Days of Council Member Dernoga’s tenure. There will be a three-box limit per person. No registration is required.</a:t>
            </a:r>
            <a:endParaRPr sz="1100">
              <a:highlight>
                <a:srgbClr val="FFFFFF"/>
              </a:highlight>
              <a:latin typeface="Calibri"/>
              <a:ea typeface="Calibri"/>
              <a:cs typeface="Calibri"/>
              <a:sym typeface="Calibri"/>
            </a:endParaRPr>
          </a:p>
          <a:p>
            <a:pPr indent="-298450" lvl="1" marL="10541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Saturday, September 12 at Beltsville Academy, 4300 Wicomico Avenue, Beltsville 20705, 9 AM to 10:30 AM (or until the truck is full)</a:t>
            </a:r>
            <a:endParaRPr sz="1100">
              <a:highlight>
                <a:srgbClr val="FFFFFF"/>
              </a:highlight>
              <a:latin typeface="Calibri"/>
              <a:ea typeface="Calibri"/>
              <a:cs typeface="Calibri"/>
              <a:sym typeface="Calibri"/>
            </a:endParaRPr>
          </a:p>
          <a:p>
            <a:pPr indent="-298450" lvl="1" marL="10541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Saturday, September 19 at Montpelier Elementary, 9200 Muirkirk Road, Laurel 20708, 9 AM to 10:30 AM (or until the truck is full)</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View the flyers: </a:t>
            </a:r>
            <a:r>
              <a:rPr lang="en" sz="1100" u="sng">
                <a:solidFill>
                  <a:srgbClr val="1155CC"/>
                </a:solidFill>
                <a:highlight>
                  <a:srgbClr val="FFFFFF"/>
                </a:highlight>
                <a:latin typeface="Calibri"/>
                <a:ea typeface="Calibri"/>
                <a:cs typeface="Calibri"/>
                <a:sym typeface="Calibri"/>
                <a:hlinkClick r:id="rId3">
                  <a:extLst>
                    <a:ext uri="{A12FA001-AC4F-418D-AE19-62706E023703}">
                      <ahyp:hlinkClr val="tx"/>
                    </a:ext>
                  </a:extLst>
                </a:hlinkClick>
              </a:rPr>
              <a:t>https://tinyurl.com/D1ShredDays2026</a:t>
            </a:r>
            <a:r>
              <a:rPr lang="en" sz="1100">
                <a:highlight>
                  <a:srgbClr val="FFFFFF"/>
                </a:highlight>
                <a:latin typeface="Calibri"/>
                <a:ea typeface="Calibri"/>
                <a:cs typeface="Calibri"/>
                <a:sym typeface="Calibri"/>
              </a:rPr>
              <a:t> </a:t>
            </a:r>
            <a:endParaRPr sz="1100">
              <a:highlight>
                <a:srgbClr val="FFFFFF"/>
              </a:highlight>
              <a:latin typeface="Calibri"/>
              <a:ea typeface="Calibri"/>
              <a:cs typeface="Calibri"/>
              <a:sym typeface="Calibri"/>
            </a:endParaRPr>
          </a:p>
          <a:p>
            <a:pPr indent="0" lvl="0" marL="0" rtl="0" algn="l">
              <a:lnSpc>
                <a:spcPct val="120000"/>
              </a:lnSpc>
              <a:spcBef>
                <a:spcPts val="0"/>
              </a:spcBef>
              <a:spcAft>
                <a:spcPts val="0"/>
              </a:spcAft>
              <a:buNone/>
            </a:pPr>
            <a:r>
              <a:t/>
            </a:r>
            <a:endParaRPr sz="1100">
              <a:highlight>
                <a:srgbClr val="FFFFFF"/>
              </a:highlight>
              <a:latin typeface="Calibri"/>
              <a:ea typeface="Calibri"/>
              <a:cs typeface="Calibri"/>
              <a:sym typeface="Calibri"/>
            </a:endParaRPr>
          </a:p>
          <a:p>
            <a:pPr indent="0" lvl="0" marL="0" rtl="0" algn="l">
              <a:lnSpc>
                <a:spcPct val="120000"/>
              </a:lnSpc>
              <a:spcBef>
                <a:spcPts val="0"/>
              </a:spcBef>
              <a:spcAft>
                <a:spcPts val="0"/>
              </a:spcAft>
              <a:buNone/>
            </a:pPr>
            <a:r>
              <a:rPr b="1" lang="en" sz="1100">
                <a:highlight>
                  <a:srgbClr val="FFFFFF"/>
                </a:highlight>
                <a:latin typeface="Calibri"/>
                <a:ea typeface="Calibri"/>
                <a:cs typeface="Calibri"/>
                <a:sym typeface="Calibri"/>
              </a:rPr>
              <a:t>Coffee with a Cop - Prince George’s Police Department District 1</a:t>
            </a:r>
            <a:endParaRPr b="1"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Join the District 1 PGPD for coffee, conversation, and community. </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This will be held on Monday, September 21, from 10 AM to 12 PM, at McDonald’s, 6219 Greenbelt Road, Berwyn Heights, MD 20740.</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View the flyer: </a:t>
            </a:r>
            <a:r>
              <a:rPr lang="en" sz="1100" u="sng">
                <a:solidFill>
                  <a:srgbClr val="1155CC"/>
                </a:solidFill>
                <a:highlight>
                  <a:srgbClr val="FFFFFF"/>
                </a:highlight>
                <a:latin typeface="Calibri"/>
                <a:ea typeface="Calibri"/>
                <a:cs typeface="Calibri"/>
                <a:sym typeface="Calibri"/>
                <a:hlinkClick r:id="rId4">
                  <a:extLst>
                    <a:ext uri="{A12FA001-AC4F-418D-AE19-62706E023703}">
                      <ahyp:hlinkClr val="tx"/>
                    </a:ext>
                  </a:extLst>
                </a:hlinkClick>
              </a:rPr>
              <a:t>https://tinyurl.com/D1PGPDCoffee</a:t>
            </a:r>
            <a:r>
              <a:rPr lang="en" sz="1100">
                <a:highlight>
                  <a:srgbClr val="FFFFFF"/>
                </a:highlight>
                <a:latin typeface="Calibri"/>
                <a:ea typeface="Calibri"/>
                <a:cs typeface="Calibri"/>
                <a:sym typeface="Calibri"/>
              </a:rPr>
              <a:t>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49"/>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From the County</a:t>
            </a:r>
            <a:endParaRPr/>
          </a:p>
        </p:txBody>
      </p:sp>
      <p:sp>
        <p:nvSpPr>
          <p:cNvPr id="339" name="Google Shape;339;p49"/>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b="1" lang="en" sz="1100">
                <a:highlight>
                  <a:srgbClr val="FFFFFF"/>
                </a:highlight>
                <a:latin typeface="Calibri"/>
                <a:ea typeface="Calibri"/>
                <a:cs typeface="Calibri"/>
                <a:sym typeface="Calibri"/>
              </a:rPr>
              <a:t>District 1 Town Hall with the County's Cannabis Reinvestment &amp; Restoration Board</a:t>
            </a:r>
            <a:endParaRPr b="1"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This Town Hall will provide residents with an opportunity to help shape recommendations for how Community Reinvestment and Repair Fund resources are invested throughout Prince George’s County. </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The Board was established to develop recommendations for the distribution of cannabis-related reinvestment funds, with a focus on addressing the lasting impacts of cannabis prohibition and supporting communities that have experienced incarceration, family separation, lost opportunities, and disinvestment.</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This will be held on Tuesday, September 29, at 6 PM. The location, flyer, and registration link are TBD. </a:t>
            </a:r>
            <a:endParaRPr sz="1100">
              <a:highlight>
                <a:srgbClr val="FFFFFF"/>
              </a:highlight>
              <a:latin typeface="Calibri"/>
              <a:ea typeface="Calibri"/>
              <a:cs typeface="Calibri"/>
              <a:sym typeface="Calibri"/>
            </a:endParaRPr>
          </a:p>
          <a:p>
            <a:pPr indent="0" lvl="0" marL="0" rtl="0" algn="l">
              <a:lnSpc>
                <a:spcPct val="120000"/>
              </a:lnSpc>
              <a:spcBef>
                <a:spcPts val="0"/>
              </a:spcBef>
              <a:spcAft>
                <a:spcPts val="0"/>
              </a:spcAft>
              <a:buNone/>
            </a:pPr>
            <a:r>
              <a:t/>
            </a:r>
            <a:endParaRPr sz="1100">
              <a:highlight>
                <a:srgbClr val="FFFFFF"/>
              </a:highlight>
              <a:latin typeface="Calibri"/>
              <a:ea typeface="Calibri"/>
              <a:cs typeface="Calibri"/>
              <a:sym typeface="Calibri"/>
            </a:endParaRPr>
          </a:p>
          <a:p>
            <a:pPr indent="0" lvl="0" marL="0" rtl="0" algn="l">
              <a:lnSpc>
                <a:spcPct val="120000"/>
              </a:lnSpc>
              <a:spcBef>
                <a:spcPts val="0"/>
              </a:spcBef>
              <a:spcAft>
                <a:spcPts val="0"/>
              </a:spcAft>
              <a:buNone/>
            </a:pPr>
            <a:r>
              <a:rPr b="1" lang="en" sz="1100">
                <a:highlight>
                  <a:srgbClr val="FFFFFF"/>
                </a:highlight>
                <a:latin typeface="Calibri"/>
                <a:ea typeface="Calibri"/>
                <a:cs typeface="Calibri"/>
                <a:sym typeface="Calibri"/>
              </a:rPr>
              <a:t>Join our District 1 eNewsletter </a:t>
            </a:r>
            <a:endParaRPr b="1"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We will email you about twice a month to update you on local happenings and, on occasion, alert you to important county news. We also share a monthly Senior eNewsletter.</a:t>
            </a:r>
            <a:endParaRPr sz="1100">
              <a:highlight>
                <a:srgbClr val="FFFFFF"/>
              </a:highlight>
              <a:latin typeface="Calibri"/>
              <a:ea typeface="Calibri"/>
              <a:cs typeface="Calibri"/>
              <a:sym typeface="Calibri"/>
            </a:endParaRPr>
          </a:p>
          <a:p>
            <a:pPr indent="-298450" lvl="0" marL="596900" rtl="0" algn="l">
              <a:spcBef>
                <a:spcPts val="0"/>
              </a:spcBef>
              <a:spcAft>
                <a:spcPts val="0"/>
              </a:spcAft>
              <a:buClr>
                <a:schemeClr val="dk1"/>
              </a:buClr>
              <a:buSzPts val="1100"/>
              <a:buFont typeface="Calibri"/>
              <a:buChar char="●"/>
            </a:pPr>
            <a:r>
              <a:rPr lang="en" sz="1100">
                <a:highlight>
                  <a:srgbClr val="FFFFFF"/>
                </a:highlight>
                <a:latin typeface="Calibri"/>
                <a:ea typeface="Calibri"/>
                <a:cs typeface="Calibri"/>
                <a:sym typeface="Calibri"/>
              </a:rPr>
              <a:t>Opt-in to receive our eNewsletters via email: </a:t>
            </a:r>
            <a:r>
              <a:rPr lang="en" sz="1100" u="sng">
                <a:solidFill>
                  <a:srgbClr val="1155CC"/>
                </a:solidFill>
                <a:highlight>
                  <a:srgbClr val="FFFFFF"/>
                </a:highlight>
                <a:latin typeface="Calibri"/>
                <a:ea typeface="Calibri"/>
                <a:cs typeface="Calibri"/>
                <a:sym typeface="Calibri"/>
                <a:hlinkClick r:id="rId3">
                  <a:extLst>
                    <a:ext uri="{A12FA001-AC4F-418D-AE19-62706E023703}">
                      <ahyp:hlinkClr val="tx"/>
                    </a:ext>
                  </a:extLst>
                </a:hlinkClick>
              </a:rPr>
              <a:t>tinyurl.com/D1eNewsletterOptIn</a:t>
            </a:r>
            <a:r>
              <a:rPr lang="en" sz="1100">
                <a:highlight>
                  <a:srgbClr val="FFFFFF"/>
                </a:highlight>
                <a:latin typeface="Calibri"/>
                <a:ea typeface="Calibri"/>
                <a:cs typeface="Calibri"/>
                <a:sym typeface="Calibri"/>
              </a:rPr>
              <a:t> </a:t>
            </a:r>
            <a:endParaRPr b="1" sz="1100">
              <a:highlight>
                <a:srgbClr val="FFFFFF"/>
              </a:highlight>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50"/>
          <p:cNvSpPr txBox="1"/>
          <p:nvPr>
            <p:ph type="title"/>
          </p:nvPr>
        </p:nvSpPr>
        <p:spPr>
          <a:xfrm>
            <a:off x="311700" y="315925"/>
            <a:ext cx="8520600" cy="831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UMD Focus Group</a:t>
            </a:r>
            <a:endParaRPr/>
          </a:p>
        </p:txBody>
      </p:sp>
      <p:sp>
        <p:nvSpPr>
          <p:cNvPr id="345" name="Google Shape;345;p50"/>
          <p:cNvSpPr txBox="1"/>
          <p:nvPr>
            <p:ph idx="1" type="body"/>
          </p:nvPr>
        </p:nvSpPr>
        <p:spPr>
          <a:xfrm>
            <a:off x="311700" y="1225225"/>
            <a:ext cx="8520600" cy="3354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100">
                <a:highlight>
                  <a:srgbClr val="FFFFFF"/>
                </a:highlight>
                <a:latin typeface="Calibri"/>
                <a:ea typeface="Calibri"/>
                <a:cs typeface="Calibri"/>
                <a:sym typeface="Calibri"/>
              </a:rPr>
              <a:t>University of Maryland project to investigate the news consumption habits of immigrants from Spanish-speaking countries in College Park.</a:t>
            </a:r>
            <a:endParaRPr b="1" sz="1100">
              <a:highlight>
                <a:srgbClr val="FFFFFF"/>
              </a:highlight>
              <a:latin typeface="Calibri"/>
              <a:ea typeface="Calibri"/>
              <a:cs typeface="Calibri"/>
              <a:sym typeface="Calibri"/>
            </a:endParaRPr>
          </a:p>
        </p:txBody>
      </p:sp>
      <p:pic>
        <p:nvPicPr>
          <p:cNvPr id="346" name="Google Shape;346;p50"/>
          <p:cNvPicPr preferRelativeResize="0"/>
          <p:nvPr/>
        </p:nvPicPr>
        <p:blipFill>
          <a:blip r:embed="rId3">
            <a:alphaModFix/>
          </a:blip>
          <a:stretch>
            <a:fillRect/>
          </a:stretch>
        </p:blipFill>
        <p:spPr>
          <a:xfrm>
            <a:off x="1218493" y="1855565"/>
            <a:ext cx="2105381" cy="2723650"/>
          </a:xfrm>
          <a:prstGeom prst="rect">
            <a:avLst/>
          </a:prstGeom>
          <a:noFill/>
          <a:ln>
            <a:noFill/>
          </a:ln>
        </p:spPr>
      </p:pic>
      <p:pic>
        <p:nvPicPr>
          <p:cNvPr id="347" name="Google Shape;347;p50"/>
          <p:cNvPicPr preferRelativeResize="0"/>
          <p:nvPr/>
        </p:nvPicPr>
        <p:blipFill>
          <a:blip r:embed="rId4">
            <a:alphaModFix/>
          </a:blip>
          <a:stretch>
            <a:fillRect/>
          </a:stretch>
        </p:blipFill>
        <p:spPr>
          <a:xfrm>
            <a:off x="4571999" y="1855579"/>
            <a:ext cx="2105374" cy="272363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51"/>
          <p:cNvSpPr txBox="1"/>
          <p:nvPr>
            <p:ph idx="4294967295" type="title"/>
          </p:nvPr>
        </p:nvSpPr>
        <p:spPr>
          <a:xfrm>
            <a:off x="311700" y="546000"/>
            <a:ext cx="8520600" cy="1079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lt2"/>
                </a:solidFill>
              </a:rPr>
              <a:t>Our Next Meeting: October 8th, 2026</a:t>
            </a:r>
            <a:endParaRPr>
              <a:solidFill>
                <a:schemeClr val="lt2"/>
              </a:solidFill>
            </a:endParaRPr>
          </a:p>
        </p:txBody>
      </p:sp>
      <p:sp>
        <p:nvSpPr>
          <p:cNvPr id="353" name="Google Shape;353;p51"/>
          <p:cNvSpPr txBox="1"/>
          <p:nvPr>
            <p:ph idx="4294967295" type="body"/>
          </p:nvPr>
        </p:nvSpPr>
        <p:spPr>
          <a:xfrm>
            <a:off x="311700" y="1740096"/>
            <a:ext cx="8520600" cy="5433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a:t>… and</a:t>
            </a:r>
            <a:r>
              <a:rPr lang="en"/>
              <a:t> we’re so excited to see you </a:t>
            </a:r>
            <a:r>
              <a:rPr lang="en"/>
              <a:t>then</a:t>
            </a:r>
            <a:r>
              <a:rPr lang="en"/>
              <a:t>! </a:t>
            </a:r>
            <a:endParaRPr/>
          </a:p>
        </p:txBody>
      </p:sp>
      <p:pic>
        <p:nvPicPr>
          <p:cNvPr descr="Hands forming the shape of a heart around he sun at sunset" id="354" name="Google Shape;354;p51"/>
          <p:cNvPicPr preferRelativeResize="0"/>
          <p:nvPr/>
        </p:nvPicPr>
        <p:blipFill rotWithShape="1">
          <a:blip r:embed="rId3">
            <a:alphaModFix/>
          </a:blip>
          <a:srcRect b="0" l="8009" r="18043" t="16576"/>
          <a:stretch/>
        </p:blipFill>
        <p:spPr>
          <a:xfrm>
            <a:off x="3184201" y="2697675"/>
            <a:ext cx="2775600" cy="2088000"/>
          </a:xfrm>
          <a:prstGeom prst="ellipse">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Luxe">
  <a:themeElements>
    <a:clrScheme name="Luxe">
      <a:dk1>
        <a:srgbClr val="000000"/>
      </a:dk1>
      <a:lt1>
        <a:srgbClr val="FFFFFF"/>
      </a:lt1>
      <a:dk2>
        <a:srgbClr val="B7B7B7"/>
      </a:dk2>
      <a:lt2>
        <a:srgbClr val="CCA677"/>
      </a:lt2>
      <a:accent1>
        <a:srgbClr val="5D4037"/>
      </a:accent1>
      <a:accent2>
        <a:srgbClr val="455A64"/>
      </a:accent2>
      <a:accent3>
        <a:srgbClr val="607D8B"/>
      </a:accent3>
      <a:accent4>
        <a:srgbClr val="78909C"/>
      </a:accent4>
      <a:accent5>
        <a:srgbClr val="57BB8A"/>
      </a:accent5>
      <a:accent6>
        <a:srgbClr val="DCE755"/>
      </a:accent6>
      <a:hlink>
        <a:srgbClr val="57BB8A"/>
      </a:hlink>
      <a:folHlink>
        <a:srgbClr val="57BB8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