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Lst>
  <p:sldSz cy="5143500" cx="9144000"/>
  <p:notesSz cx="6858000" cy="9144000"/>
  <p:embeddedFontLst>
    <p:embeddedFont>
      <p:font typeface="Economica"/>
      <p:regular r:id="rId32"/>
      <p:bold r:id="rId33"/>
      <p:italic r:id="rId34"/>
      <p:boldItalic r:id="rId35"/>
    </p:embeddedFont>
    <p:embeddedFont>
      <p:font typeface="Roboto"/>
      <p:regular r:id="rId36"/>
      <p:bold r:id="rId37"/>
      <p:italic r:id="rId38"/>
      <p:boldItalic r:id="rId39"/>
    </p:embeddedFont>
    <p:embeddedFont>
      <p:font typeface="Della Respira"/>
      <p:regular r:id="rId40"/>
    </p:embeddedFont>
    <p:embeddedFont>
      <p:font typeface="DM Sans Light"/>
      <p:regular r:id="rId41"/>
      <p:bold r:id="rId42"/>
      <p:italic r:id="rId43"/>
      <p:boldItalic r:id="rId44"/>
    </p:embeddedFont>
    <p:embeddedFont>
      <p:font typeface="DM Sans"/>
      <p:regular r:id="rId45"/>
      <p:bold r:id="rId46"/>
      <p:italic r:id="rId47"/>
      <p:boldItalic r:id="rId48"/>
    </p:embeddedFont>
    <p:embeddedFont>
      <p:font typeface="Open Sans"/>
      <p:regular r:id="rId49"/>
      <p:bold r:id="rId50"/>
      <p:italic r:id="rId51"/>
      <p:boldItalic r:id="rId5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3C1EC612-8C2E-4F6E-8489-132253EF55DC}">
  <a:tblStyle styleId="{3C1EC612-8C2E-4F6E-8489-132253EF55DC}"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DellaRespira-regular.fntdata"/><Relationship Id="rId42" Type="http://schemas.openxmlformats.org/officeDocument/2006/relationships/font" Target="fonts/DMSansLight-bold.fntdata"/><Relationship Id="rId41" Type="http://schemas.openxmlformats.org/officeDocument/2006/relationships/font" Target="fonts/DMSansLight-regular.fntdata"/><Relationship Id="rId44" Type="http://schemas.openxmlformats.org/officeDocument/2006/relationships/font" Target="fonts/DMSansLight-boldItalic.fntdata"/><Relationship Id="rId43" Type="http://schemas.openxmlformats.org/officeDocument/2006/relationships/font" Target="fonts/DMSansLight-italic.fntdata"/><Relationship Id="rId46" Type="http://schemas.openxmlformats.org/officeDocument/2006/relationships/font" Target="fonts/DMSans-bold.fntdata"/><Relationship Id="rId45" Type="http://schemas.openxmlformats.org/officeDocument/2006/relationships/font" Target="fonts/DMSans-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font" Target="fonts/DMSans-boldItalic.fntdata"/><Relationship Id="rId47" Type="http://schemas.openxmlformats.org/officeDocument/2006/relationships/font" Target="fonts/DMSans-italic.fntdata"/><Relationship Id="rId49" Type="http://schemas.openxmlformats.org/officeDocument/2006/relationships/font" Target="fonts/OpenSans-regular.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font" Target="fonts/Economica-bold.fntdata"/><Relationship Id="rId32" Type="http://schemas.openxmlformats.org/officeDocument/2006/relationships/font" Target="fonts/Economica-regular.fntdata"/><Relationship Id="rId35" Type="http://schemas.openxmlformats.org/officeDocument/2006/relationships/font" Target="fonts/Economica-boldItalic.fntdata"/><Relationship Id="rId34" Type="http://schemas.openxmlformats.org/officeDocument/2006/relationships/font" Target="fonts/Economica-italic.fntdata"/><Relationship Id="rId37" Type="http://schemas.openxmlformats.org/officeDocument/2006/relationships/font" Target="fonts/Roboto-bold.fntdata"/><Relationship Id="rId36" Type="http://schemas.openxmlformats.org/officeDocument/2006/relationships/font" Target="fonts/Roboto-regular.fntdata"/><Relationship Id="rId39" Type="http://schemas.openxmlformats.org/officeDocument/2006/relationships/font" Target="fonts/Roboto-boldItalic.fntdata"/><Relationship Id="rId38" Type="http://schemas.openxmlformats.org/officeDocument/2006/relationships/font" Target="fonts/Roboto-italic.fntdata"/><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font" Target="fonts/OpenSans-italic.fntdata"/><Relationship Id="rId50" Type="http://schemas.openxmlformats.org/officeDocument/2006/relationships/font" Target="fonts/OpenSans-bold.fntdata"/><Relationship Id="rId52" Type="http://schemas.openxmlformats.org/officeDocument/2006/relationships/font" Target="fonts/OpenSans-boldItalic.fnt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c6f8954bc_0_53: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c6f8954bc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150496fc15d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150496fc15d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21667943d1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21667943d1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150496fc15d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150496fc15d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1400">
              <a:solidFill>
                <a:schemeClr val="dk1"/>
              </a:solidFill>
              <a:latin typeface="Open Sans"/>
              <a:ea typeface="Open Sans"/>
              <a:cs typeface="Open Sans"/>
              <a:sym typeface="Open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21667943d16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21667943d16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2ae4a6a3c7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 name="Google Shape;208;g2ae4a6a3c7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1eb26a5919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1eb26a5919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3a2bdd3c697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3a2bdd3c697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2e567221b4a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2e567221b4a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37c4c06dfe6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8" name="Google Shape;238;g37c4c06dfe6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3af195f847c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5" name="Google Shape;245;g3af195f847c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3ead9650bf5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2" name="Google Shape;252;g3ead9650bf5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3f726f0966d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3f726f0966d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h198423184302695e_5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6" name="Google Shape;266;h198423184302695e_5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h198423184302695e_5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h198423184302695e_5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3bfde2e3474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9" name="Google Shape;279;g3bfde2e3474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37c4c06dfe6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5" name="Google Shape;285;g37c4c06dfe6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3050a930a51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1" name="Google Shape;291;g3050a930a51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g37c4c06dfe6_0_2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97" name="Google Shape;297;g37c4c06dfe6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3ea0deb021f_0_48: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02" name="Google Shape;302;g3ea0deb021f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2d908d97093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g2d908d97093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t/>
            </a:r>
            <a:endParaRPr/>
          </a:p>
          <a:p>
            <a:pPr indent="0" lvl="0" marL="0" rtl="0" algn="l">
              <a:spcBef>
                <a:spcPts val="160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g27d49ad9aa6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2" name="Google Shape;312;g27d49ad9aa6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h198423184302695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7" name="Google Shape;317;h198423184302695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h198423184302695e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3" name="Google Shape;323;h198423184302695e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gc6f8954bc_0_164: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29" name="Google Shape;329;gc6f8954bc_0_1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a:off x="2744013" y="756700"/>
            <a:ext cx="1081625" cy="1124950"/>
          </a:xfrm>
          <a:custGeom>
            <a:rect b="b" l="l" r="r" t="t"/>
            <a:pathLst>
              <a:path extrusionOk="0" h="44998" w="43265">
                <a:moveTo>
                  <a:pt x="0" y="44998"/>
                </a:moveTo>
                <a:lnTo>
                  <a:pt x="0" y="0"/>
                </a:lnTo>
                <a:lnTo>
                  <a:pt x="43265" y="0"/>
                </a:lnTo>
              </a:path>
            </a:pathLst>
          </a:custGeom>
          <a:noFill/>
          <a:ln cap="flat" cmpd="sng" w="28575">
            <a:solidFill>
              <a:schemeClr val="lt2"/>
            </a:solidFill>
            <a:prstDash val="solid"/>
            <a:miter lim="8000"/>
            <a:headEnd len="sm" w="sm" type="none"/>
            <a:tailEnd len="sm" w="sm" type="none"/>
          </a:ln>
        </p:spPr>
      </p:sp>
      <p:sp>
        <p:nvSpPr>
          <p:cNvPr id="11" name="Google Shape;11;p2"/>
          <p:cNvSpPr/>
          <p:nvPr/>
        </p:nvSpPr>
        <p:spPr>
          <a:xfrm rot="10800000">
            <a:off x="5318350" y="3266725"/>
            <a:ext cx="1081625" cy="1124950"/>
          </a:xfrm>
          <a:custGeom>
            <a:rect b="b" l="l" r="r" t="t"/>
            <a:pathLst>
              <a:path extrusionOk="0" h="44998" w="43265">
                <a:moveTo>
                  <a:pt x="0" y="44998"/>
                </a:moveTo>
                <a:lnTo>
                  <a:pt x="0" y="0"/>
                </a:lnTo>
                <a:lnTo>
                  <a:pt x="43265" y="0"/>
                </a:lnTo>
              </a:path>
            </a:pathLst>
          </a:custGeom>
          <a:noFill/>
          <a:ln cap="flat" cmpd="sng" w="28575">
            <a:solidFill>
              <a:schemeClr val="lt2"/>
            </a:solidFill>
            <a:prstDash val="solid"/>
            <a:miter lim="8000"/>
            <a:headEnd len="sm" w="sm" type="none"/>
            <a:tailEnd len="sm" w="sm" type="none"/>
          </a:ln>
        </p:spPr>
      </p:sp>
      <p:sp>
        <p:nvSpPr>
          <p:cNvPr id="12" name="Google Shape;12;p2"/>
          <p:cNvSpPr txBox="1"/>
          <p:nvPr>
            <p:ph type="ctrTitle"/>
          </p:nvPr>
        </p:nvSpPr>
        <p:spPr>
          <a:xfrm>
            <a:off x="3044700" y="1444255"/>
            <a:ext cx="3054600" cy="15372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a:lvl1pPr>
            <a:lvl2pPr lvl="1" algn="ctr">
              <a:spcBef>
                <a:spcPts val="0"/>
              </a:spcBef>
              <a:spcAft>
                <a:spcPts val="0"/>
              </a:spcAft>
              <a:buSzPts val="4200"/>
              <a:buNone/>
              <a:defRPr/>
            </a:lvl2pPr>
            <a:lvl3pPr lvl="2" algn="ctr">
              <a:spcBef>
                <a:spcPts val="0"/>
              </a:spcBef>
              <a:spcAft>
                <a:spcPts val="0"/>
              </a:spcAft>
              <a:buSzPts val="4200"/>
              <a:buNone/>
              <a:defRPr/>
            </a:lvl3pPr>
            <a:lvl4pPr lvl="3" algn="ctr">
              <a:spcBef>
                <a:spcPts val="0"/>
              </a:spcBef>
              <a:spcAft>
                <a:spcPts val="0"/>
              </a:spcAft>
              <a:buSzPts val="4200"/>
              <a:buNone/>
              <a:defRPr/>
            </a:lvl4pPr>
            <a:lvl5pPr lvl="4" algn="ctr">
              <a:spcBef>
                <a:spcPts val="0"/>
              </a:spcBef>
              <a:spcAft>
                <a:spcPts val="0"/>
              </a:spcAft>
              <a:buSzPts val="4200"/>
              <a:buNone/>
              <a:defRPr/>
            </a:lvl5pPr>
            <a:lvl6pPr lvl="5" algn="ctr">
              <a:spcBef>
                <a:spcPts val="0"/>
              </a:spcBef>
              <a:spcAft>
                <a:spcPts val="0"/>
              </a:spcAft>
              <a:buSzPts val="4200"/>
              <a:buNone/>
              <a:defRPr/>
            </a:lvl6pPr>
            <a:lvl7pPr lvl="6" algn="ctr">
              <a:spcBef>
                <a:spcPts val="0"/>
              </a:spcBef>
              <a:spcAft>
                <a:spcPts val="0"/>
              </a:spcAft>
              <a:buSzPts val="4200"/>
              <a:buNone/>
              <a:defRPr/>
            </a:lvl7pPr>
            <a:lvl8pPr lvl="7" algn="ctr">
              <a:spcBef>
                <a:spcPts val="0"/>
              </a:spcBef>
              <a:spcAft>
                <a:spcPts val="0"/>
              </a:spcAft>
              <a:buSzPts val="4200"/>
              <a:buNone/>
              <a:defRPr/>
            </a:lvl8pPr>
            <a:lvl9pPr lvl="8" algn="ctr">
              <a:spcBef>
                <a:spcPts val="0"/>
              </a:spcBef>
              <a:spcAft>
                <a:spcPts val="0"/>
              </a:spcAft>
              <a:buSzPts val="4200"/>
              <a:buNone/>
              <a:defRPr/>
            </a:lvl9pPr>
          </a:lstStyle>
          <a:p/>
        </p:txBody>
      </p:sp>
      <p:sp>
        <p:nvSpPr>
          <p:cNvPr id="13" name="Google Shape;13;p2"/>
          <p:cNvSpPr txBox="1"/>
          <p:nvPr>
            <p:ph idx="1" type="subTitle"/>
          </p:nvPr>
        </p:nvSpPr>
        <p:spPr>
          <a:xfrm>
            <a:off x="3044700" y="3116580"/>
            <a:ext cx="3054600" cy="7014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Font typeface="Economica"/>
              <a:buNone/>
              <a:defRPr sz="2100">
                <a:latin typeface="Economica"/>
                <a:ea typeface="Economica"/>
                <a:cs typeface="Economica"/>
                <a:sym typeface="Economica"/>
              </a:defRPr>
            </a:lvl1pPr>
            <a:lvl2pPr lvl="1" algn="ctr">
              <a:lnSpc>
                <a:spcPct val="100000"/>
              </a:lnSpc>
              <a:spcBef>
                <a:spcPts val="0"/>
              </a:spcBef>
              <a:spcAft>
                <a:spcPts val="0"/>
              </a:spcAft>
              <a:buSzPts val="2100"/>
              <a:buFont typeface="Economica"/>
              <a:buNone/>
              <a:defRPr sz="2100">
                <a:latin typeface="Economica"/>
                <a:ea typeface="Economica"/>
                <a:cs typeface="Economica"/>
                <a:sym typeface="Economica"/>
              </a:defRPr>
            </a:lvl2pPr>
            <a:lvl3pPr lvl="2" algn="ctr">
              <a:lnSpc>
                <a:spcPct val="100000"/>
              </a:lnSpc>
              <a:spcBef>
                <a:spcPts val="0"/>
              </a:spcBef>
              <a:spcAft>
                <a:spcPts val="0"/>
              </a:spcAft>
              <a:buSzPts val="2100"/>
              <a:buFont typeface="Economica"/>
              <a:buNone/>
              <a:defRPr sz="2100">
                <a:latin typeface="Economica"/>
                <a:ea typeface="Economica"/>
                <a:cs typeface="Economica"/>
                <a:sym typeface="Economica"/>
              </a:defRPr>
            </a:lvl3pPr>
            <a:lvl4pPr lvl="3" algn="ctr">
              <a:lnSpc>
                <a:spcPct val="100000"/>
              </a:lnSpc>
              <a:spcBef>
                <a:spcPts val="0"/>
              </a:spcBef>
              <a:spcAft>
                <a:spcPts val="0"/>
              </a:spcAft>
              <a:buSzPts val="2100"/>
              <a:buFont typeface="Economica"/>
              <a:buNone/>
              <a:defRPr sz="2100">
                <a:latin typeface="Economica"/>
                <a:ea typeface="Economica"/>
                <a:cs typeface="Economica"/>
                <a:sym typeface="Economica"/>
              </a:defRPr>
            </a:lvl4pPr>
            <a:lvl5pPr lvl="4" algn="ctr">
              <a:lnSpc>
                <a:spcPct val="100000"/>
              </a:lnSpc>
              <a:spcBef>
                <a:spcPts val="0"/>
              </a:spcBef>
              <a:spcAft>
                <a:spcPts val="0"/>
              </a:spcAft>
              <a:buSzPts val="2100"/>
              <a:buFont typeface="Economica"/>
              <a:buNone/>
              <a:defRPr sz="2100">
                <a:latin typeface="Economica"/>
                <a:ea typeface="Economica"/>
                <a:cs typeface="Economica"/>
                <a:sym typeface="Economica"/>
              </a:defRPr>
            </a:lvl5pPr>
            <a:lvl6pPr lvl="5" algn="ctr">
              <a:lnSpc>
                <a:spcPct val="100000"/>
              </a:lnSpc>
              <a:spcBef>
                <a:spcPts val="0"/>
              </a:spcBef>
              <a:spcAft>
                <a:spcPts val="0"/>
              </a:spcAft>
              <a:buSzPts val="2100"/>
              <a:buFont typeface="Economica"/>
              <a:buNone/>
              <a:defRPr sz="2100">
                <a:latin typeface="Economica"/>
                <a:ea typeface="Economica"/>
                <a:cs typeface="Economica"/>
                <a:sym typeface="Economica"/>
              </a:defRPr>
            </a:lvl6pPr>
            <a:lvl7pPr lvl="6" algn="ctr">
              <a:lnSpc>
                <a:spcPct val="100000"/>
              </a:lnSpc>
              <a:spcBef>
                <a:spcPts val="0"/>
              </a:spcBef>
              <a:spcAft>
                <a:spcPts val="0"/>
              </a:spcAft>
              <a:buSzPts val="2100"/>
              <a:buFont typeface="Economica"/>
              <a:buNone/>
              <a:defRPr sz="2100">
                <a:latin typeface="Economica"/>
                <a:ea typeface="Economica"/>
                <a:cs typeface="Economica"/>
                <a:sym typeface="Economica"/>
              </a:defRPr>
            </a:lvl7pPr>
            <a:lvl8pPr lvl="7" algn="ctr">
              <a:lnSpc>
                <a:spcPct val="100000"/>
              </a:lnSpc>
              <a:spcBef>
                <a:spcPts val="0"/>
              </a:spcBef>
              <a:spcAft>
                <a:spcPts val="0"/>
              </a:spcAft>
              <a:buSzPts val="2100"/>
              <a:buFont typeface="Economica"/>
              <a:buNone/>
              <a:defRPr sz="2100">
                <a:latin typeface="Economica"/>
                <a:ea typeface="Economica"/>
                <a:cs typeface="Economica"/>
                <a:sym typeface="Economica"/>
              </a:defRPr>
            </a:lvl8pPr>
            <a:lvl9pPr lvl="8" algn="ctr">
              <a:lnSpc>
                <a:spcPct val="100000"/>
              </a:lnSpc>
              <a:spcBef>
                <a:spcPts val="0"/>
              </a:spcBef>
              <a:spcAft>
                <a:spcPts val="0"/>
              </a:spcAft>
              <a:buSzPts val="2100"/>
              <a:buFont typeface="Economica"/>
              <a:buNone/>
              <a:defRPr sz="2100">
                <a:latin typeface="Economica"/>
                <a:ea typeface="Economica"/>
                <a:cs typeface="Economica"/>
                <a:sym typeface="Economica"/>
              </a:defRPr>
            </a:lvl9pPr>
          </a:lstStyle>
          <a:p/>
        </p:txBody>
      </p:sp>
      <p:sp>
        <p:nvSpPr>
          <p:cNvPr id="14" name="Google Shape;14;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 name="Shape 15"/>
        <p:cNvGrpSpPr/>
        <p:nvPr/>
      </p:nvGrpSpPr>
      <p:grpSpPr>
        <a:xfrm>
          <a:off x="0" y="0"/>
          <a:ext cx="0" cy="0"/>
          <a:chOff x="0" y="0"/>
          <a:chExt cx="0" cy="0"/>
        </a:xfrm>
      </p:grpSpPr>
      <p:sp>
        <p:nvSpPr>
          <p:cNvPr id="16" name="Google Shape;16;p3"/>
          <p:cNvSpPr/>
          <p:nvPr/>
        </p:nvSpPr>
        <p:spPr>
          <a:xfrm flipH="1">
            <a:off x="7595938" y="460225"/>
            <a:ext cx="1081625" cy="1124950"/>
          </a:xfrm>
          <a:custGeom>
            <a:rect b="b" l="l" r="r" t="t"/>
            <a:pathLst>
              <a:path extrusionOk="0" h="44998" w="43265">
                <a:moveTo>
                  <a:pt x="0" y="44998"/>
                </a:moveTo>
                <a:lnTo>
                  <a:pt x="0" y="0"/>
                </a:lnTo>
                <a:lnTo>
                  <a:pt x="43265" y="0"/>
                </a:lnTo>
              </a:path>
            </a:pathLst>
          </a:custGeom>
          <a:noFill/>
          <a:ln cap="flat" cmpd="sng" w="28575">
            <a:solidFill>
              <a:schemeClr val="lt2"/>
            </a:solidFill>
            <a:prstDash val="solid"/>
            <a:miter lim="8000"/>
            <a:headEnd len="sm" w="sm" type="none"/>
            <a:tailEnd len="sm" w="sm" type="none"/>
          </a:ln>
        </p:spPr>
      </p:sp>
      <p:sp>
        <p:nvSpPr>
          <p:cNvPr id="17" name="Google Shape;17;p3"/>
          <p:cNvSpPr/>
          <p:nvPr/>
        </p:nvSpPr>
        <p:spPr>
          <a:xfrm flipH="1" rot="10800000">
            <a:off x="466425" y="3558325"/>
            <a:ext cx="1081625" cy="1124950"/>
          </a:xfrm>
          <a:custGeom>
            <a:rect b="b" l="l" r="r" t="t"/>
            <a:pathLst>
              <a:path extrusionOk="0" h="44998" w="43265">
                <a:moveTo>
                  <a:pt x="0" y="44998"/>
                </a:moveTo>
                <a:lnTo>
                  <a:pt x="0" y="0"/>
                </a:lnTo>
                <a:lnTo>
                  <a:pt x="43265" y="0"/>
                </a:lnTo>
              </a:path>
            </a:pathLst>
          </a:custGeom>
          <a:noFill/>
          <a:ln cap="flat" cmpd="sng" w="28575">
            <a:solidFill>
              <a:schemeClr val="lt2"/>
            </a:solidFill>
            <a:prstDash val="solid"/>
            <a:miter lim="8000"/>
            <a:headEnd len="sm" w="sm" type="none"/>
            <a:tailEnd len="sm" w="sm" type="none"/>
          </a:ln>
        </p:spPr>
      </p:sp>
      <p:sp>
        <p:nvSpPr>
          <p:cNvPr id="18" name="Google Shape;18;p3"/>
          <p:cNvSpPr txBox="1"/>
          <p:nvPr>
            <p:ph type="title"/>
          </p:nvPr>
        </p:nvSpPr>
        <p:spPr>
          <a:xfrm>
            <a:off x="773700" y="1806450"/>
            <a:ext cx="7596600" cy="1530600"/>
          </a:xfrm>
          <a:prstGeom prst="rect">
            <a:avLst/>
          </a:prstGeom>
        </p:spPr>
        <p:txBody>
          <a:bodyPr anchorCtr="0" anchor="ctr" bIns="91425" lIns="91425" spcFirstLastPara="1" rIns="91425" wrap="square" tIns="91425">
            <a:noAutofit/>
          </a:bodyPr>
          <a:lstStyle>
            <a:lvl1pPr lvl="0" algn="ctr">
              <a:spcBef>
                <a:spcPts val="0"/>
              </a:spcBef>
              <a:spcAft>
                <a:spcPts val="0"/>
              </a:spcAft>
              <a:buSzPts val="4200"/>
              <a:buNone/>
              <a:defRPr/>
            </a:lvl1pPr>
            <a:lvl2pPr lvl="1" algn="ctr">
              <a:spcBef>
                <a:spcPts val="0"/>
              </a:spcBef>
              <a:spcAft>
                <a:spcPts val="0"/>
              </a:spcAft>
              <a:buSzPts val="4200"/>
              <a:buNone/>
              <a:defRPr/>
            </a:lvl2pPr>
            <a:lvl3pPr lvl="2" algn="ctr">
              <a:spcBef>
                <a:spcPts val="0"/>
              </a:spcBef>
              <a:spcAft>
                <a:spcPts val="0"/>
              </a:spcAft>
              <a:buSzPts val="4200"/>
              <a:buNone/>
              <a:defRPr/>
            </a:lvl3pPr>
            <a:lvl4pPr lvl="3" algn="ctr">
              <a:spcBef>
                <a:spcPts val="0"/>
              </a:spcBef>
              <a:spcAft>
                <a:spcPts val="0"/>
              </a:spcAft>
              <a:buSzPts val="4200"/>
              <a:buNone/>
              <a:defRPr/>
            </a:lvl4pPr>
            <a:lvl5pPr lvl="4" algn="ctr">
              <a:spcBef>
                <a:spcPts val="0"/>
              </a:spcBef>
              <a:spcAft>
                <a:spcPts val="0"/>
              </a:spcAft>
              <a:buSzPts val="4200"/>
              <a:buNone/>
              <a:defRPr/>
            </a:lvl5pPr>
            <a:lvl6pPr lvl="5" algn="ctr">
              <a:spcBef>
                <a:spcPts val="0"/>
              </a:spcBef>
              <a:spcAft>
                <a:spcPts val="0"/>
              </a:spcAft>
              <a:buSzPts val="4200"/>
              <a:buNone/>
              <a:defRPr/>
            </a:lvl6pPr>
            <a:lvl7pPr lvl="6" algn="ctr">
              <a:spcBef>
                <a:spcPts val="0"/>
              </a:spcBef>
              <a:spcAft>
                <a:spcPts val="0"/>
              </a:spcAft>
              <a:buSzPts val="4200"/>
              <a:buNone/>
              <a:defRPr/>
            </a:lvl7pPr>
            <a:lvl8pPr lvl="7" algn="ctr">
              <a:spcBef>
                <a:spcPts val="0"/>
              </a:spcBef>
              <a:spcAft>
                <a:spcPts val="0"/>
              </a:spcAft>
              <a:buSzPts val="4200"/>
              <a:buNone/>
              <a:defRPr/>
            </a:lvl8pPr>
            <a:lvl9pPr lvl="8" algn="ctr">
              <a:spcBef>
                <a:spcPts val="0"/>
              </a:spcBef>
              <a:spcAft>
                <a:spcPts val="0"/>
              </a:spcAft>
              <a:buSzPts val="4200"/>
              <a:buNone/>
              <a:defRPr/>
            </a:lvl9pPr>
          </a:lstStyle>
          <a:p/>
        </p:txBody>
      </p:sp>
      <p:sp>
        <p:nvSpPr>
          <p:cNvPr id="19" name="Google Shape;19;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p4"/>
          <p:cNvSpPr/>
          <p:nvPr/>
        </p:nvSpPr>
        <p:spPr>
          <a:xfrm>
            <a:off x="0"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4"/>
          <p:cNvSpPr txBox="1"/>
          <p:nvPr>
            <p:ph type="title"/>
          </p:nvPr>
        </p:nvSpPr>
        <p:spPr>
          <a:xfrm>
            <a:off x="311700" y="315925"/>
            <a:ext cx="8520600" cy="831300"/>
          </a:xfrm>
          <a:prstGeom prst="rect">
            <a:avLst/>
          </a:prstGeom>
        </p:spPr>
        <p:txBody>
          <a:bodyPr anchorCtr="0" anchor="b" bIns="91425" lIns="91425" spcFirstLastPara="1" rIns="91425" wrap="square" tIns="91425">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23" name="Google Shape;23;p4"/>
          <p:cNvSpPr txBox="1"/>
          <p:nvPr>
            <p:ph idx="1" type="body"/>
          </p:nvPr>
        </p:nvSpPr>
        <p:spPr>
          <a:xfrm>
            <a:off x="311700" y="1225225"/>
            <a:ext cx="8520600" cy="33540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4" name="Google Shape;24;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5" name="Shape 25"/>
        <p:cNvGrpSpPr/>
        <p:nvPr/>
      </p:nvGrpSpPr>
      <p:grpSpPr>
        <a:xfrm>
          <a:off x="0" y="0"/>
          <a:ext cx="0" cy="0"/>
          <a:chOff x="0" y="0"/>
          <a:chExt cx="0" cy="0"/>
        </a:xfrm>
      </p:grpSpPr>
      <p:sp>
        <p:nvSpPr>
          <p:cNvPr id="26" name="Google Shape;26;p5"/>
          <p:cNvSpPr txBox="1"/>
          <p:nvPr>
            <p:ph type="title"/>
          </p:nvPr>
        </p:nvSpPr>
        <p:spPr>
          <a:xfrm>
            <a:off x="311700" y="315925"/>
            <a:ext cx="8520600" cy="831300"/>
          </a:xfrm>
          <a:prstGeom prst="rect">
            <a:avLst/>
          </a:prstGeom>
        </p:spPr>
        <p:txBody>
          <a:bodyPr anchorCtr="0" anchor="b" bIns="91425" lIns="91425" spcFirstLastPara="1" rIns="91425" wrap="square" tIns="91425">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27" name="Google Shape;27;p5"/>
          <p:cNvSpPr txBox="1"/>
          <p:nvPr>
            <p:ph idx="1" type="body"/>
          </p:nvPr>
        </p:nvSpPr>
        <p:spPr>
          <a:xfrm>
            <a:off x="311700" y="1225225"/>
            <a:ext cx="3999900" cy="33540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8" name="Google Shape;28;p5"/>
          <p:cNvSpPr txBox="1"/>
          <p:nvPr>
            <p:ph idx="2" type="body"/>
          </p:nvPr>
        </p:nvSpPr>
        <p:spPr>
          <a:xfrm>
            <a:off x="4832400" y="1225225"/>
            <a:ext cx="3999900" cy="33540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9" name="Google Shape;29;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0" name="Shape 30"/>
        <p:cNvGrpSpPr/>
        <p:nvPr/>
      </p:nvGrpSpPr>
      <p:grpSpPr>
        <a:xfrm>
          <a:off x="0" y="0"/>
          <a:ext cx="0" cy="0"/>
          <a:chOff x="0" y="0"/>
          <a:chExt cx="0" cy="0"/>
        </a:xfrm>
      </p:grpSpPr>
      <p:sp>
        <p:nvSpPr>
          <p:cNvPr id="31" name="Google Shape;31;p6"/>
          <p:cNvSpPr txBox="1"/>
          <p:nvPr>
            <p:ph type="title"/>
          </p:nvPr>
        </p:nvSpPr>
        <p:spPr>
          <a:xfrm>
            <a:off x="311700" y="315925"/>
            <a:ext cx="8520600" cy="831300"/>
          </a:xfrm>
          <a:prstGeom prst="rect">
            <a:avLst/>
          </a:prstGeom>
        </p:spPr>
        <p:txBody>
          <a:bodyPr anchorCtr="0" anchor="b" bIns="91425" lIns="91425" spcFirstLastPara="1" rIns="91425" wrap="square" tIns="91425">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32" name="Google Shape;32;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3" name="Shape 33"/>
        <p:cNvGrpSpPr/>
        <p:nvPr/>
      </p:nvGrpSpPr>
      <p:grpSpPr>
        <a:xfrm>
          <a:off x="0" y="0"/>
          <a:ext cx="0" cy="0"/>
          <a:chOff x="0" y="0"/>
          <a:chExt cx="0" cy="0"/>
        </a:xfrm>
      </p:grpSpPr>
      <p:sp>
        <p:nvSpPr>
          <p:cNvPr id="34" name="Google Shape;34;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35" name="Google Shape;35;p7"/>
          <p:cNvSpPr txBox="1"/>
          <p:nvPr>
            <p:ph idx="1" type="body"/>
          </p:nvPr>
        </p:nvSpPr>
        <p:spPr>
          <a:xfrm>
            <a:off x="311700" y="1399400"/>
            <a:ext cx="2808000" cy="27849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6" name="Google Shape;36;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7" name="Shape 37"/>
        <p:cNvGrpSpPr/>
        <p:nvPr/>
      </p:nvGrpSpPr>
      <p:grpSpPr>
        <a:xfrm>
          <a:off x="0" y="0"/>
          <a:ext cx="0" cy="0"/>
          <a:chOff x="0" y="0"/>
          <a:chExt cx="0" cy="0"/>
        </a:xfrm>
      </p:grpSpPr>
      <p:sp>
        <p:nvSpPr>
          <p:cNvPr id="38" name="Google Shape;38;p8"/>
          <p:cNvSpPr/>
          <p:nvPr/>
        </p:nvSpPr>
        <p:spPr>
          <a:xfrm>
            <a:off x="0"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8"/>
          <p:cNvSpPr txBox="1"/>
          <p:nvPr>
            <p:ph type="title"/>
          </p:nvPr>
        </p:nvSpPr>
        <p:spPr>
          <a:xfrm>
            <a:off x="490250" y="450150"/>
            <a:ext cx="5878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40" name="Google Shape;40;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1" name="Shape 41"/>
        <p:cNvGrpSpPr/>
        <p:nvPr/>
      </p:nvGrpSpPr>
      <p:grpSpPr>
        <a:xfrm>
          <a:off x="0" y="0"/>
          <a:ext cx="0" cy="0"/>
          <a:chOff x="0" y="0"/>
          <a:chExt cx="0" cy="0"/>
        </a:xfrm>
      </p:grpSpPr>
      <p:sp>
        <p:nvSpPr>
          <p:cNvPr id="42" name="Google Shape;42;p9"/>
          <p:cNvSpPr/>
          <p:nvPr/>
        </p:nvSpPr>
        <p:spPr>
          <a:xfrm>
            <a:off x="4572000" y="-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3" name="Google Shape;43;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4" name="Google Shape;44;p9"/>
          <p:cNvSpPr txBox="1"/>
          <p:nvPr>
            <p:ph type="title"/>
          </p:nvPr>
        </p:nvSpPr>
        <p:spPr>
          <a:xfrm>
            <a:off x="265500" y="929275"/>
            <a:ext cx="4045200" cy="17862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lt2"/>
              </a:buClr>
              <a:buSzPts val="4200"/>
              <a:buNone/>
              <a:defRPr>
                <a:solidFill>
                  <a:schemeClr val="lt2"/>
                </a:solidFill>
              </a:defRPr>
            </a:lvl1pPr>
            <a:lvl2pPr lvl="1" algn="ctr">
              <a:spcBef>
                <a:spcPts val="0"/>
              </a:spcBef>
              <a:spcAft>
                <a:spcPts val="0"/>
              </a:spcAft>
              <a:buClr>
                <a:schemeClr val="lt2"/>
              </a:buClr>
              <a:buSzPts val="4200"/>
              <a:buNone/>
              <a:defRPr>
                <a:solidFill>
                  <a:schemeClr val="lt2"/>
                </a:solidFill>
              </a:defRPr>
            </a:lvl2pPr>
            <a:lvl3pPr lvl="2" algn="ctr">
              <a:spcBef>
                <a:spcPts val="0"/>
              </a:spcBef>
              <a:spcAft>
                <a:spcPts val="0"/>
              </a:spcAft>
              <a:buClr>
                <a:schemeClr val="lt2"/>
              </a:buClr>
              <a:buSzPts val="4200"/>
              <a:buNone/>
              <a:defRPr>
                <a:solidFill>
                  <a:schemeClr val="lt2"/>
                </a:solidFill>
              </a:defRPr>
            </a:lvl3pPr>
            <a:lvl4pPr lvl="3" algn="ctr">
              <a:spcBef>
                <a:spcPts val="0"/>
              </a:spcBef>
              <a:spcAft>
                <a:spcPts val="0"/>
              </a:spcAft>
              <a:buClr>
                <a:schemeClr val="lt2"/>
              </a:buClr>
              <a:buSzPts val="4200"/>
              <a:buNone/>
              <a:defRPr>
                <a:solidFill>
                  <a:schemeClr val="lt2"/>
                </a:solidFill>
              </a:defRPr>
            </a:lvl4pPr>
            <a:lvl5pPr lvl="4" algn="ctr">
              <a:spcBef>
                <a:spcPts val="0"/>
              </a:spcBef>
              <a:spcAft>
                <a:spcPts val="0"/>
              </a:spcAft>
              <a:buClr>
                <a:schemeClr val="lt2"/>
              </a:buClr>
              <a:buSzPts val="4200"/>
              <a:buNone/>
              <a:defRPr>
                <a:solidFill>
                  <a:schemeClr val="lt2"/>
                </a:solidFill>
              </a:defRPr>
            </a:lvl5pPr>
            <a:lvl6pPr lvl="5" algn="ctr">
              <a:spcBef>
                <a:spcPts val="0"/>
              </a:spcBef>
              <a:spcAft>
                <a:spcPts val="0"/>
              </a:spcAft>
              <a:buClr>
                <a:schemeClr val="lt2"/>
              </a:buClr>
              <a:buSzPts val="4200"/>
              <a:buNone/>
              <a:defRPr>
                <a:solidFill>
                  <a:schemeClr val="lt2"/>
                </a:solidFill>
              </a:defRPr>
            </a:lvl6pPr>
            <a:lvl7pPr lvl="6" algn="ctr">
              <a:spcBef>
                <a:spcPts val="0"/>
              </a:spcBef>
              <a:spcAft>
                <a:spcPts val="0"/>
              </a:spcAft>
              <a:buClr>
                <a:schemeClr val="lt2"/>
              </a:buClr>
              <a:buSzPts val="4200"/>
              <a:buNone/>
              <a:defRPr>
                <a:solidFill>
                  <a:schemeClr val="lt2"/>
                </a:solidFill>
              </a:defRPr>
            </a:lvl7pPr>
            <a:lvl8pPr lvl="7" algn="ctr">
              <a:spcBef>
                <a:spcPts val="0"/>
              </a:spcBef>
              <a:spcAft>
                <a:spcPts val="0"/>
              </a:spcAft>
              <a:buClr>
                <a:schemeClr val="lt2"/>
              </a:buClr>
              <a:buSzPts val="4200"/>
              <a:buNone/>
              <a:defRPr>
                <a:solidFill>
                  <a:schemeClr val="lt2"/>
                </a:solidFill>
              </a:defRPr>
            </a:lvl8pPr>
            <a:lvl9pPr lvl="8" algn="ctr">
              <a:spcBef>
                <a:spcPts val="0"/>
              </a:spcBef>
              <a:spcAft>
                <a:spcPts val="0"/>
              </a:spcAft>
              <a:buClr>
                <a:schemeClr val="lt2"/>
              </a:buClr>
              <a:buSzPts val="4200"/>
              <a:buNone/>
              <a:defRPr>
                <a:solidFill>
                  <a:schemeClr val="lt2"/>
                </a:solidFill>
              </a:defRPr>
            </a:lvl9pPr>
          </a:lstStyle>
          <a:p/>
        </p:txBody>
      </p:sp>
      <p:sp>
        <p:nvSpPr>
          <p:cNvPr id="45" name="Google Shape;45;p9"/>
          <p:cNvSpPr txBox="1"/>
          <p:nvPr>
            <p:ph idx="1" type="subTitle"/>
          </p:nvPr>
        </p:nvSpPr>
        <p:spPr>
          <a:xfrm>
            <a:off x="265500" y="2769001"/>
            <a:ext cx="4045200" cy="1574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400"/>
              <a:buFont typeface="Economica"/>
              <a:buNone/>
              <a:defRPr sz="2400">
                <a:latin typeface="Economica"/>
                <a:ea typeface="Economica"/>
                <a:cs typeface="Economica"/>
                <a:sym typeface="Economica"/>
              </a:defRPr>
            </a:lvl1pPr>
            <a:lvl2pPr lvl="1" algn="ctr">
              <a:lnSpc>
                <a:spcPct val="100000"/>
              </a:lnSpc>
              <a:spcBef>
                <a:spcPts val="0"/>
              </a:spcBef>
              <a:spcAft>
                <a:spcPts val="0"/>
              </a:spcAft>
              <a:buSzPts val="2400"/>
              <a:buFont typeface="Economica"/>
              <a:buNone/>
              <a:defRPr sz="2400">
                <a:latin typeface="Economica"/>
                <a:ea typeface="Economica"/>
                <a:cs typeface="Economica"/>
                <a:sym typeface="Economica"/>
              </a:defRPr>
            </a:lvl2pPr>
            <a:lvl3pPr lvl="2" algn="ctr">
              <a:lnSpc>
                <a:spcPct val="100000"/>
              </a:lnSpc>
              <a:spcBef>
                <a:spcPts val="0"/>
              </a:spcBef>
              <a:spcAft>
                <a:spcPts val="0"/>
              </a:spcAft>
              <a:buSzPts val="2400"/>
              <a:buFont typeface="Economica"/>
              <a:buNone/>
              <a:defRPr sz="2400">
                <a:latin typeface="Economica"/>
                <a:ea typeface="Economica"/>
                <a:cs typeface="Economica"/>
                <a:sym typeface="Economica"/>
              </a:defRPr>
            </a:lvl3pPr>
            <a:lvl4pPr lvl="3" algn="ctr">
              <a:lnSpc>
                <a:spcPct val="100000"/>
              </a:lnSpc>
              <a:spcBef>
                <a:spcPts val="0"/>
              </a:spcBef>
              <a:spcAft>
                <a:spcPts val="0"/>
              </a:spcAft>
              <a:buSzPts val="2400"/>
              <a:buFont typeface="Economica"/>
              <a:buNone/>
              <a:defRPr sz="2400">
                <a:latin typeface="Economica"/>
                <a:ea typeface="Economica"/>
                <a:cs typeface="Economica"/>
                <a:sym typeface="Economica"/>
              </a:defRPr>
            </a:lvl4pPr>
            <a:lvl5pPr lvl="4" algn="ctr">
              <a:lnSpc>
                <a:spcPct val="100000"/>
              </a:lnSpc>
              <a:spcBef>
                <a:spcPts val="0"/>
              </a:spcBef>
              <a:spcAft>
                <a:spcPts val="0"/>
              </a:spcAft>
              <a:buSzPts val="2400"/>
              <a:buFont typeface="Economica"/>
              <a:buNone/>
              <a:defRPr sz="2400">
                <a:latin typeface="Economica"/>
                <a:ea typeface="Economica"/>
                <a:cs typeface="Economica"/>
                <a:sym typeface="Economica"/>
              </a:defRPr>
            </a:lvl5pPr>
            <a:lvl6pPr lvl="5" algn="ctr">
              <a:lnSpc>
                <a:spcPct val="100000"/>
              </a:lnSpc>
              <a:spcBef>
                <a:spcPts val="0"/>
              </a:spcBef>
              <a:spcAft>
                <a:spcPts val="0"/>
              </a:spcAft>
              <a:buSzPts val="2400"/>
              <a:buFont typeface="Economica"/>
              <a:buNone/>
              <a:defRPr sz="2400">
                <a:latin typeface="Economica"/>
                <a:ea typeface="Economica"/>
                <a:cs typeface="Economica"/>
                <a:sym typeface="Economica"/>
              </a:defRPr>
            </a:lvl6pPr>
            <a:lvl7pPr lvl="6" algn="ctr">
              <a:lnSpc>
                <a:spcPct val="100000"/>
              </a:lnSpc>
              <a:spcBef>
                <a:spcPts val="0"/>
              </a:spcBef>
              <a:spcAft>
                <a:spcPts val="0"/>
              </a:spcAft>
              <a:buSzPts val="2400"/>
              <a:buFont typeface="Economica"/>
              <a:buNone/>
              <a:defRPr sz="2400">
                <a:latin typeface="Economica"/>
                <a:ea typeface="Economica"/>
                <a:cs typeface="Economica"/>
                <a:sym typeface="Economica"/>
              </a:defRPr>
            </a:lvl7pPr>
            <a:lvl8pPr lvl="7" algn="ctr">
              <a:lnSpc>
                <a:spcPct val="100000"/>
              </a:lnSpc>
              <a:spcBef>
                <a:spcPts val="0"/>
              </a:spcBef>
              <a:spcAft>
                <a:spcPts val="0"/>
              </a:spcAft>
              <a:buSzPts val="2400"/>
              <a:buFont typeface="Economica"/>
              <a:buNone/>
              <a:defRPr sz="2400">
                <a:latin typeface="Economica"/>
                <a:ea typeface="Economica"/>
                <a:cs typeface="Economica"/>
                <a:sym typeface="Economica"/>
              </a:defRPr>
            </a:lvl8pPr>
            <a:lvl9pPr lvl="8" algn="ctr">
              <a:lnSpc>
                <a:spcPct val="100000"/>
              </a:lnSpc>
              <a:spcBef>
                <a:spcPts val="0"/>
              </a:spcBef>
              <a:spcAft>
                <a:spcPts val="0"/>
              </a:spcAft>
              <a:buSzPts val="2400"/>
              <a:buFont typeface="Economica"/>
              <a:buNone/>
              <a:defRPr sz="2400">
                <a:latin typeface="Economica"/>
                <a:ea typeface="Economica"/>
                <a:cs typeface="Economica"/>
                <a:sym typeface="Economica"/>
              </a:defRPr>
            </a:lvl9pPr>
          </a:lstStyle>
          <a:p/>
        </p:txBody>
      </p:sp>
      <p:sp>
        <p:nvSpPr>
          <p:cNvPr id="46" name="Google Shape;46;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47" name="Google Shape;47;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8" name="Shape 48"/>
        <p:cNvGrpSpPr/>
        <p:nvPr/>
      </p:nvGrpSpPr>
      <p:grpSpPr>
        <a:xfrm>
          <a:off x="0" y="0"/>
          <a:ext cx="0" cy="0"/>
          <a:chOff x="0" y="0"/>
          <a:chExt cx="0" cy="0"/>
        </a:xfrm>
      </p:grpSpPr>
      <p:sp>
        <p:nvSpPr>
          <p:cNvPr id="49" name="Google Shape;49;p10"/>
          <p:cNvSpPr txBox="1"/>
          <p:nvPr>
            <p:ph idx="1" type="body"/>
          </p:nvPr>
        </p:nvSpPr>
        <p:spPr>
          <a:xfrm>
            <a:off x="319500" y="4218925"/>
            <a:ext cx="5998800" cy="5988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2400"/>
              <a:buFont typeface="Economica"/>
              <a:buNone/>
              <a:defRPr sz="2400">
                <a:latin typeface="Economica"/>
                <a:ea typeface="Economica"/>
                <a:cs typeface="Economica"/>
                <a:sym typeface="Economica"/>
              </a:defRPr>
            </a:lvl1pPr>
          </a:lstStyle>
          <a:p/>
        </p:txBody>
      </p:sp>
      <p:sp>
        <p:nvSpPr>
          <p:cNvPr id="50" name="Google Shape;50;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1" name="Shape 51"/>
        <p:cNvGrpSpPr/>
        <p:nvPr/>
      </p:nvGrpSpPr>
      <p:grpSpPr>
        <a:xfrm>
          <a:off x="0" y="0"/>
          <a:ext cx="0" cy="0"/>
          <a:chOff x="0" y="0"/>
          <a:chExt cx="0" cy="0"/>
        </a:xfrm>
      </p:grpSpPr>
      <p:sp>
        <p:nvSpPr>
          <p:cNvPr id="52" name="Google Shape;52;p11"/>
          <p:cNvSpPr/>
          <p:nvPr/>
        </p:nvSpPr>
        <p:spPr>
          <a:xfrm>
            <a:off x="0"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11"/>
          <p:cNvSpPr txBox="1"/>
          <p:nvPr>
            <p:ph hasCustomPrompt="1" type="title"/>
          </p:nvPr>
        </p:nvSpPr>
        <p:spPr>
          <a:xfrm>
            <a:off x="311700" y="957125"/>
            <a:ext cx="8520600" cy="21288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2"/>
              </a:buClr>
              <a:buSzPts val="16000"/>
              <a:buNone/>
              <a:defRPr sz="16000">
                <a:solidFill>
                  <a:schemeClr val="lt2"/>
                </a:solidFill>
              </a:defRPr>
            </a:lvl1pPr>
            <a:lvl2pPr lvl="1" algn="ctr">
              <a:spcBef>
                <a:spcPts val="0"/>
              </a:spcBef>
              <a:spcAft>
                <a:spcPts val="0"/>
              </a:spcAft>
              <a:buClr>
                <a:schemeClr val="lt2"/>
              </a:buClr>
              <a:buSzPts val="16000"/>
              <a:buNone/>
              <a:defRPr sz="16000">
                <a:solidFill>
                  <a:schemeClr val="lt2"/>
                </a:solidFill>
              </a:defRPr>
            </a:lvl2pPr>
            <a:lvl3pPr lvl="2" algn="ctr">
              <a:spcBef>
                <a:spcPts val="0"/>
              </a:spcBef>
              <a:spcAft>
                <a:spcPts val="0"/>
              </a:spcAft>
              <a:buClr>
                <a:schemeClr val="lt2"/>
              </a:buClr>
              <a:buSzPts val="16000"/>
              <a:buNone/>
              <a:defRPr sz="16000">
                <a:solidFill>
                  <a:schemeClr val="lt2"/>
                </a:solidFill>
              </a:defRPr>
            </a:lvl3pPr>
            <a:lvl4pPr lvl="3" algn="ctr">
              <a:spcBef>
                <a:spcPts val="0"/>
              </a:spcBef>
              <a:spcAft>
                <a:spcPts val="0"/>
              </a:spcAft>
              <a:buClr>
                <a:schemeClr val="lt2"/>
              </a:buClr>
              <a:buSzPts val="16000"/>
              <a:buNone/>
              <a:defRPr sz="16000">
                <a:solidFill>
                  <a:schemeClr val="lt2"/>
                </a:solidFill>
              </a:defRPr>
            </a:lvl4pPr>
            <a:lvl5pPr lvl="4" algn="ctr">
              <a:spcBef>
                <a:spcPts val="0"/>
              </a:spcBef>
              <a:spcAft>
                <a:spcPts val="0"/>
              </a:spcAft>
              <a:buClr>
                <a:schemeClr val="lt2"/>
              </a:buClr>
              <a:buSzPts val="16000"/>
              <a:buNone/>
              <a:defRPr sz="16000">
                <a:solidFill>
                  <a:schemeClr val="lt2"/>
                </a:solidFill>
              </a:defRPr>
            </a:lvl5pPr>
            <a:lvl6pPr lvl="5" algn="ctr">
              <a:spcBef>
                <a:spcPts val="0"/>
              </a:spcBef>
              <a:spcAft>
                <a:spcPts val="0"/>
              </a:spcAft>
              <a:buClr>
                <a:schemeClr val="lt2"/>
              </a:buClr>
              <a:buSzPts val="16000"/>
              <a:buNone/>
              <a:defRPr sz="16000">
                <a:solidFill>
                  <a:schemeClr val="lt2"/>
                </a:solidFill>
              </a:defRPr>
            </a:lvl6pPr>
            <a:lvl7pPr lvl="6" algn="ctr">
              <a:spcBef>
                <a:spcPts val="0"/>
              </a:spcBef>
              <a:spcAft>
                <a:spcPts val="0"/>
              </a:spcAft>
              <a:buClr>
                <a:schemeClr val="lt2"/>
              </a:buClr>
              <a:buSzPts val="16000"/>
              <a:buNone/>
              <a:defRPr sz="16000">
                <a:solidFill>
                  <a:schemeClr val="lt2"/>
                </a:solidFill>
              </a:defRPr>
            </a:lvl7pPr>
            <a:lvl8pPr lvl="7" algn="ctr">
              <a:spcBef>
                <a:spcPts val="0"/>
              </a:spcBef>
              <a:spcAft>
                <a:spcPts val="0"/>
              </a:spcAft>
              <a:buClr>
                <a:schemeClr val="lt2"/>
              </a:buClr>
              <a:buSzPts val="16000"/>
              <a:buNone/>
              <a:defRPr sz="16000">
                <a:solidFill>
                  <a:schemeClr val="lt2"/>
                </a:solidFill>
              </a:defRPr>
            </a:lvl8pPr>
            <a:lvl9pPr lvl="8" algn="ctr">
              <a:spcBef>
                <a:spcPts val="0"/>
              </a:spcBef>
              <a:spcAft>
                <a:spcPts val="0"/>
              </a:spcAft>
              <a:buClr>
                <a:schemeClr val="lt2"/>
              </a:buClr>
              <a:buSzPts val="16000"/>
              <a:buNone/>
              <a:defRPr sz="16000">
                <a:solidFill>
                  <a:schemeClr val="lt2"/>
                </a:solidFill>
              </a:defRPr>
            </a:lvl9pPr>
          </a:lstStyle>
          <a:p>
            <a:r>
              <a:t>xx%</a:t>
            </a:r>
          </a:p>
        </p:txBody>
      </p:sp>
      <p:sp>
        <p:nvSpPr>
          <p:cNvPr id="54" name="Google Shape;54;p11"/>
          <p:cNvSpPr txBox="1"/>
          <p:nvPr>
            <p:ph idx="1" type="body"/>
          </p:nvPr>
        </p:nvSpPr>
        <p:spPr>
          <a:xfrm>
            <a:off x="311700" y="3162000"/>
            <a:ext cx="8520600" cy="10716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55" name="Google Shape;55;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6" name="Shape 56"/>
        <p:cNvGrpSpPr/>
        <p:nvPr/>
      </p:nvGrpSpPr>
      <p:grpSpPr>
        <a:xfrm>
          <a:off x="0" y="0"/>
          <a:ext cx="0" cy="0"/>
          <a:chOff x="0" y="0"/>
          <a:chExt cx="0" cy="0"/>
        </a:xfrm>
      </p:grpSpPr>
      <p:sp>
        <p:nvSpPr>
          <p:cNvPr id="57" name="Google Shape;57;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p:cSld name="TITLE_1">
    <p:spTree>
      <p:nvGrpSpPr>
        <p:cNvPr id="58" name="Shape 58"/>
        <p:cNvGrpSpPr/>
        <p:nvPr/>
      </p:nvGrpSpPr>
      <p:grpSpPr>
        <a:xfrm>
          <a:off x="0" y="0"/>
          <a:ext cx="0" cy="0"/>
          <a:chOff x="0" y="0"/>
          <a:chExt cx="0" cy="0"/>
        </a:xfrm>
      </p:grpSpPr>
      <p:sp>
        <p:nvSpPr>
          <p:cNvPr id="59" name="Google Shape;59;p13"/>
          <p:cNvSpPr txBox="1"/>
          <p:nvPr>
            <p:ph idx="1" type="body"/>
          </p:nvPr>
        </p:nvSpPr>
        <p:spPr>
          <a:xfrm>
            <a:off x="450503" y="4447448"/>
            <a:ext cx="8239200" cy="238800"/>
          </a:xfrm>
          <a:prstGeom prst="rect">
            <a:avLst/>
          </a:prstGeom>
          <a:noFill/>
          <a:ln>
            <a:noFill/>
          </a:ln>
        </p:spPr>
        <p:txBody>
          <a:bodyPr anchorCtr="0" anchor="t" bIns="17150" lIns="17150" spcFirstLastPara="1" rIns="17150" wrap="square" tIns="17150">
            <a:normAutofit/>
          </a:bodyPr>
          <a:lstStyle>
            <a:lvl1pPr indent="-228600" lvl="0" marL="457200" rtl="0" algn="l">
              <a:lnSpc>
                <a:spcPct val="100000"/>
              </a:lnSpc>
              <a:spcBef>
                <a:spcPts val="0"/>
              </a:spcBef>
              <a:spcAft>
                <a:spcPts val="0"/>
              </a:spcAft>
              <a:buClr>
                <a:srgbClr val="000000"/>
              </a:buClr>
              <a:buSzPts val="1400"/>
              <a:buFont typeface="Helvetica Neue"/>
              <a:buNone/>
              <a:defRPr b="1" sz="1400"/>
            </a:lvl1pPr>
            <a:lvl2pPr indent="-279400" lvl="1" marL="914400" rtl="0" algn="l">
              <a:lnSpc>
                <a:spcPct val="90000"/>
              </a:lnSpc>
              <a:spcBef>
                <a:spcPts val="1700"/>
              </a:spcBef>
              <a:spcAft>
                <a:spcPts val="0"/>
              </a:spcAft>
              <a:buClr>
                <a:srgbClr val="000000"/>
              </a:buClr>
              <a:buSzPts val="800"/>
              <a:buChar char="○"/>
              <a:defRPr/>
            </a:lvl2pPr>
            <a:lvl3pPr indent="-279400" lvl="2" marL="1371600" rtl="0" algn="l">
              <a:lnSpc>
                <a:spcPct val="90000"/>
              </a:lnSpc>
              <a:spcBef>
                <a:spcPts val="1700"/>
              </a:spcBef>
              <a:spcAft>
                <a:spcPts val="0"/>
              </a:spcAft>
              <a:buClr>
                <a:srgbClr val="000000"/>
              </a:buClr>
              <a:buSzPts val="800"/>
              <a:buChar char="■"/>
              <a:defRPr/>
            </a:lvl3pPr>
            <a:lvl4pPr indent="-279400" lvl="3" marL="1828800" rtl="0" algn="l">
              <a:lnSpc>
                <a:spcPct val="90000"/>
              </a:lnSpc>
              <a:spcBef>
                <a:spcPts val="1700"/>
              </a:spcBef>
              <a:spcAft>
                <a:spcPts val="0"/>
              </a:spcAft>
              <a:buClr>
                <a:srgbClr val="000000"/>
              </a:buClr>
              <a:buSzPts val="800"/>
              <a:buChar char="●"/>
              <a:defRPr/>
            </a:lvl4pPr>
            <a:lvl5pPr indent="-279400" lvl="4" marL="2286000" rtl="0" algn="l">
              <a:lnSpc>
                <a:spcPct val="90000"/>
              </a:lnSpc>
              <a:spcBef>
                <a:spcPts val="1700"/>
              </a:spcBef>
              <a:spcAft>
                <a:spcPts val="0"/>
              </a:spcAft>
              <a:buClr>
                <a:srgbClr val="000000"/>
              </a:buClr>
              <a:buSzPts val="800"/>
              <a:buChar char="○"/>
              <a:defRPr/>
            </a:lvl5pPr>
            <a:lvl6pPr indent="-279400" lvl="5" marL="2743200" rtl="0" algn="l">
              <a:lnSpc>
                <a:spcPct val="90000"/>
              </a:lnSpc>
              <a:spcBef>
                <a:spcPts val="1700"/>
              </a:spcBef>
              <a:spcAft>
                <a:spcPts val="0"/>
              </a:spcAft>
              <a:buClr>
                <a:srgbClr val="000000"/>
              </a:buClr>
              <a:buSzPts val="800"/>
              <a:buChar char="■"/>
              <a:defRPr/>
            </a:lvl6pPr>
            <a:lvl7pPr indent="-279400" lvl="6" marL="3200400" rtl="0" algn="l">
              <a:lnSpc>
                <a:spcPct val="90000"/>
              </a:lnSpc>
              <a:spcBef>
                <a:spcPts val="1700"/>
              </a:spcBef>
              <a:spcAft>
                <a:spcPts val="0"/>
              </a:spcAft>
              <a:buClr>
                <a:srgbClr val="000000"/>
              </a:buClr>
              <a:buSzPts val="800"/>
              <a:buChar char="●"/>
              <a:defRPr/>
            </a:lvl7pPr>
            <a:lvl8pPr indent="-279400" lvl="7" marL="3657600" rtl="0" algn="l">
              <a:lnSpc>
                <a:spcPct val="90000"/>
              </a:lnSpc>
              <a:spcBef>
                <a:spcPts val="1700"/>
              </a:spcBef>
              <a:spcAft>
                <a:spcPts val="0"/>
              </a:spcAft>
              <a:buClr>
                <a:srgbClr val="000000"/>
              </a:buClr>
              <a:buSzPts val="800"/>
              <a:buChar char="○"/>
              <a:defRPr/>
            </a:lvl8pPr>
            <a:lvl9pPr indent="-279400" lvl="8" marL="4114800" rtl="0" algn="l">
              <a:lnSpc>
                <a:spcPct val="90000"/>
              </a:lnSpc>
              <a:spcBef>
                <a:spcPts val="1700"/>
              </a:spcBef>
              <a:spcAft>
                <a:spcPts val="0"/>
              </a:spcAft>
              <a:buClr>
                <a:srgbClr val="000000"/>
              </a:buClr>
              <a:buSzPts val="800"/>
              <a:buChar char="■"/>
              <a:defRPr/>
            </a:lvl9pPr>
          </a:lstStyle>
          <a:p/>
        </p:txBody>
      </p:sp>
      <p:sp>
        <p:nvSpPr>
          <p:cNvPr id="60" name="Google Shape;60;p13"/>
          <p:cNvSpPr txBox="1"/>
          <p:nvPr>
            <p:ph type="title"/>
          </p:nvPr>
        </p:nvSpPr>
        <p:spPr>
          <a:xfrm>
            <a:off x="452436" y="965622"/>
            <a:ext cx="8239200" cy="1743000"/>
          </a:xfrm>
          <a:prstGeom prst="rect">
            <a:avLst/>
          </a:prstGeom>
          <a:noFill/>
          <a:ln>
            <a:noFill/>
          </a:ln>
        </p:spPr>
        <p:txBody>
          <a:bodyPr anchorCtr="0" anchor="b" bIns="19050" lIns="19050" spcFirstLastPara="1" rIns="19050" wrap="square" tIns="19050">
            <a:normAutofit/>
          </a:bodyPr>
          <a:lstStyle>
            <a:lvl1pPr lvl="0" rtl="0" algn="l">
              <a:lnSpc>
                <a:spcPct val="80000"/>
              </a:lnSpc>
              <a:spcBef>
                <a:spcPts val="0"/>
              </a:spcBef>
              <a:spcAft>
                <a:spcPts val="0"/>
              </a:spcAft>
              <a:buClr>
                <a:srgbClr val="000000"/>
              </a:buClr>
              <a:buSzPts val="4400"/>
              <a:buFont typeface="Helvetica Neue"/>
              <a:buNone/>
              <a:defRPr sz="4400"/>
            </a:lvl1pPr>
            <a:lvl2pPr lvl="1" rtl="0" algn="l">
              <a:lnSpc>
                <a:spcPct val="80000"/>
              </a:lnSpc>
              <a:spcBef>
                <a:spcPts val="0"/>
              </a:spcBef>
              <a:spcAft>
                <a:spcPts val="0"/>
              </a:spcAft>
              <a:buClr>
                <a:srgbClr val="000000"/>
              </a:buClr>
              <a:buSzPts val="700"/>
              <a:buNone/>
              <a:defRPr/>
            </a:lvl2pPr>
            <a:lvl3pPr lvl="2" rtl="0" algn="l">
              <a:lnSpc>
                <a:spcPct val="80000"/>
              </a:lnSpc>
              <a:spcBef>
                <a:spcPts val="0"/>
              </a:spcBef>
              <a:spcAft>
                <a:spcPts val="0"/>
              </a:spcAft>
              <a:buClr>
                <a:srgbClr val="000000"/>
              </a:buClr>
              <a:buSzPts val="700"/>
              <a:buNone/>
              <a:defRPr/>
            </a:lvl3pPr>
            <a:lvl4pPr lvl="3" rtl="0" algn="l">
              <a:lnSpc>
                <a:spcPct val="80000"/>
              </a:lnSpc>
              <a:spcBef>
                <a:spcPts val="0"/>
              </a:spcBef>
              <a:spcAft>
                <a:spcPts val="0"/>
              </a:spcAft>
              <a:buClr>
                <a:srgbClr val="000000"/>
              </a:buClr>
              <a:buSzPts val="700"/>
              <a:buNone/>
              <a:defRPr/>
            </a:lvl4pPr>
            <a:lvl5pPr lvl="4" rtl="0" algn="l">
              <a:lnSpc>
                <a:spcPct val="80000"/>
              </a:lnSpc>
              <a:spcBef>
                <a:spcPts val="0"/>
              </a:spcBef>
              <a:spcAft>
                <a:spcPts val="0"/>
              </a:spcAft>
              <a:buClr>
                <a:srgbClr val="000000"/>
              </a:buClr>
              <a:buSzPts val="700"/>
              <a:buNone/>
              <a:defRPr/>
            </a:lvl5pPr>
            <a:lvl6pPr lvl="5" rtl="0" algn="l">
              <a:lnSpc>
                <a:spcPct val="80000"/>
              </a:lnSpc>
              <a:spcBef>
                <a:spcPts val="0"/>
              </a:spcBef>
              <a:spcAft>
                <a:spcPts val="0"/>
              </a:spcAft>
              <a:buClr>
                <a:srgbClr val="000000"/>
              </a:buClr>
              <a:buSzPts val="700"/>
              <a:buNone/>
              <a:defRPr/>
            </a:lvl6pPr>
            <a:lvl7pPr lvl="6" rtl="0" algn="l">
              <a:lnSpc>
                <a:spcPct val="80000"/>
              </a:lnSpc>
              <a:spcBef>
                <a:spcPts val="0"/>
              </a:spcBef>
              <a:spcAft>
                <a:spcPts val="0"/>
              </a:spcAft>
              <a:buClr>
                <a:srgbClr val="000000"/>
              </a:buClr>
              <a:buSzPts val="700"/>
              <a:buNone/>
              <a:defRPr/>
            </a:lvl7pPr>
            <a:lvl8pPr lvl="7" rtl="0" algn="l">
              <a:lnSpc>
                <a:spcPct val="80000"/>
              </a:lnSpc>
              <a:spcBef>
                <a:spcPts val="0"/>
              </a:spcBef>
              <a:spcAft>
                <a:spcPts val="0"/>
              </a:spcAft>
              <a:buClr>
                <a:srgbClr val="000000"/>
              </a:buClr>
              <a:buSzPts val="700"/>
              <a:buNone/>
              <a:defRPr/>
            </a:lvl8pPr>
            <a:lvl9pPr lvl="8" rtl="0" algn="l">
              <a:lnSpc>
                <a:spcPct val="80000"/>
              </a:lnSpc>
              <a:spcBef>
                <a:spcPts val="0"/>
              </a:spcBef>
              <a:spcAft>
                <a:spcPts val="0"/>
              </a:spcAft>
              <a:buClr>
                <a:srgbClr val="000000"/>
              </a:buClr>
              <a:buSzPts val="700"/>
              <a:buNone/>
              <a:defRPr/>
            </a:lvl9pPr>
          </a:lstStyle>
          <a:p/>
        </p:txBody>
      </p:sp>
      <p:sp>
        <p:nvSpPr>
          <p:cNvPr id="61" name="Google Shape;61;p13"/>
          <p:cNvSpPr txBox="1"/>
          <p:nvPr>
            <p:ph idx="2" type="body"/>
          </p:nvPr>
        </p:nvSpPr>
        <p:spPr>
          <a:xfrm>
            <a:off x="450503" y="2708696"/>
            <a:ext cx="8239200" cy="714300"/>
          </a:xfrm>
          <a:prstGeom prst="rect">
            <a:avLst/>
          </a:prstGeom>
          <a:noFill/>
          <a:ln>
            <a:noFill/>
          </a:ln>
        </p:spPr>
        <p:txBody>
          <a:bodyPr anchorCtr="0" anchor="t" bIns="19050" lIns="19050" spcFirstLastPara="1" rIns="19050" wrap="square" tIns="19050">
            <a:normAutofit/>
          </a:bodyPr>
          <a:lstStyle>
            <a:lvl1pPr indent="-228600" lvl="0" marL="457200" rtl="0" algn="l">
              <a:lnSpc>
                <a:spcPct val="100000"/>
              </a:lnSpc>
              <a:spcBef>
                <a:spcPts val="0"/>
              </a:spcBef>
              <a:spcAft>
                <a:spcPts val="0"/>
              </a:spcAft>
              <a:buClr>
                <a:srgbClr val="000000"/>
              </a:buClr>
              <a:buSzPts val="2100"/>
              <a:buFont typeface="Helvetica Neue"/>
              <a:buNone/>
              <a:defRPr b="1" sz="2100"/>
            </a:lvl1pPr>
            <a:lvl2pPr indent="-228600" lvl="1" marL="914400" rtl="0" algn="l">
              <a:lnSpc>
                <a:spcPct val="100000"/>
              </a:lnSpc>
              <a:spcBef>
                <a:spcPts val="0"/>
              </a:spcBef>
              <a:spcAft>
                <a:spcPts val="0"/>
              </a:spcAft>
              <a:buClr>
                <a:srgbClr val="000000"/>
              </a:buClr>
              <a:buSzPts val="2100"/>
              <a:buFont typeface="Helvetica Neue"/>
              <a:buNone/>
              <a:defRPr b="1" sz="2100"/>
            </a:lvl2pPr>
            <a:lvl3pPr indent="-228600" lvl="2" marL="1371600" rtl="0" algn="l">
              <a:lnSpc>
                <a:spcPct val="100000"/>
              </a:lnSpc>
              <a:spcBef>
                <a:spcPts val="0"/>
              </a:spcBef>
              <a:spcAft>
                <a:spcPts val="0"/>
              </a:spcAft>
              <a:buClr>
                <a:srgbClr val="000000"/>
              </a:buClr>
              <a:buSzPts val="2100"/>
              <a:buFont typeface="Helvetica Neue"/>
              <a:buNone/>
              <a:defRPr b="1" sz="2100"/>
            </a:lvl3pPr>
            <a:lvl4pPr indent="-228600" lvl="3" marL="1828800" rtl="0" algn="l">
              <a:lnSpc>
                <a:spcPct val="100000"/>
              </a:lnSpc>
              <a:spcBef>
                <a:spcPts val="0"/>
              </a:spcBef>
              <a:spcAft>
                <a:spcPts val="0"/>
              </a:spcAft>
              <a:buClr>
                <a:srgbClr val="000000"/>
              </a:buClr>
              <a:buSzPts val="2100"/>
              <a:buFont typeface="Helvetica Neue"/>
              <a:buNone/>
              <a:defRPr b="1" sz="2100"/>
            </a:lvl4pPr>
            <a:lvl5pPr indent="-228600" lvl="4" marL="2286000" rtl="0" algn="l">
              <a:lnSpc>
                <a:spcPct val="100000"/>
              </a:lnSpc>
              <a:spcBef>
                <a:spcPts val="0"/>
              </a:spcBef>
              <a:spcAft>
                <a:spcPts val="0"/>
              </a:spcAft>
              <a:buClr>
                <a:srgbClr val="000000"/>
              </a:buClr>
              <a:buSzPts val="2100"/>
              <a:buFont typeface="Helvetica Neue"/>
              <a:buNone/>
              <a:defRPr b="1" sz="2100"/>
            </a:lvl5pPr>
            <a:lvl6pPr indent="-279400" lvl="5" marL="2743200" rtl="0" algn="l">
              <a:lnSpc>
                <a:spcPct val="90000"/>
              </a:lnSpc>
              <a:spcBef>
                <a:spcPts val="1700"/>
              </a:spcBef>
              <a:spcAft>
                <a:spcPts val="0"/>
              </a:spcAft>
              <a:buClr>
                <a:srgbClr val="000000"/>
              </a:buClr>
              <a:buSzPts val="800"/>
              <a:buChar char="■"/>
              <a:defRPr/>
            </a:lvl6pPr>
            <a:lvl7pPr indent="-279400" lvl="6" marL="3200400" rtl="0" algn="l">
              <a:lnSpc>
                <a:spcPct val="90000"/>
              </a:lnSpc>
              <a:spcBef>
                <a:spcPts val="1700"/>
              </a:spcBef>
              <a:spcAft>
                <a:spcPts val="0"/>
              </a:spcAft>
              <a:buClr>
                <a:srgbClr val="000000"/>
              </a:buClr>
              <a:buSzPts val="800"/>
              <a:buChar char="●"/>
              <a:defRPr/>
            </a:lvl7pPr>
            <a:lvl8pPr indent="-279400" lvl="7" marL="3657600" rtl="0" algn="l">
              <a:lnSpc>
                <a:spcPct val="90000"/>
              </a:lnSpc>
              <a:spcBef>
                <a:spcPts val="1700"/>
              </a:spcBef>
              <a:spcAft>
                <a:spcPts val="0"/>
              </a:spcAft>
              <a:buClr>
                <a:srgbClr val="000000"/>
              </a:buClr>
              <a:buSzPts val="800"/>
              <a:buChar char="○"/>
              <a:defRPr/>
            </a:lvl8pPr>
            <a:lvl9pPr indent="-279400" lvl="8" marL="4114800" rtl="0" algn="l">
              <a:lnSpc>
                <a:spcPct val="90000"/>
              </a:lnSpc>
              <a:spcBef>
                <a:spcPts val="1700"/>
              </a:spcBef>
              <a:spcAft>
                <a:spcPts val="0"/>
              </a:spcAft>
              <a:buClr>
                <a:srgbClr val="000000"/>
              </a:buClr>
              <a:buSzPts val="800"/>
              <a:buChar char="■"/>
              <a:defRPr/>
            </a:lvl9pPr>
          </a:lstStyle>
          <a:p/>
        </p:txBody>
      </p:sp>
      <p:sp>
        <p:nvSpPr>
          <p:cNvPr id="62" name="Google Shape;62;p13"/>
          <p:cNvSpPr txBox="1"/>
          <p:nvPr>
            <p:ph idx="12" type="sldNum"/>
          </p:nvPr>
        </p:nvSpPr>
        <p:spPr>
          <a:xfrm>
            <a:off x="4500562" y="4905375"/>
            <a:ext cx="138300" cy="146100"/>
          </a:xfrm>
          <a:prstGeom prst="rect">
            <a:avLst/>
          </a:prstGeom>
          <a:noFill/>
          <a:ln>
            <a:noFill/>
          </a:ln>
        </p:spPr>
        <p:txBody>
          <a:bodyPr anchorCtr="0" anchor="b" bIns="19050" lIns="19050" spcFirstLastPara="1" rIns="19050" wrap="square" tIns="19050">
            <a:spAutoFit/>
          </a:bodyPr>
          <a:lstStyle>
            <a:lvl1pPr indent="0" lvl="0" marL="0" rtl="0" algn="ctr">
              <a:lnSpc>
                <a:spcPct val="100000"/>
              </a:lnSpc>
              <a:spcBef>
                <a:spcPts val="0"/>
              </a:spcBef>
              <a:spcAft>
                <a:spcPts val="0"/>
              </a:spcAft>
              <a:buClr>
                <a:srgbClr val="000000"/>
              </a:buClr>
              <a:buSzPts val="700"/>
              <a:buFont typeface="Helvetica Neue"/>
              <a:buNone/>
              <a:defRPr sz="700">
                <a:solidFill>
                  <a:srgbClr val="000000"/>
                </a:solidFill>
              </a:defRPr>
            </a:lvl1pPr>
            <a:lvl2pPr indent="0" lvl="1" marL="0" rtl="0" algn="ctr">
              <a:lnSpc>
                <a:spcPct val="100000"/>
              </a:lnSpc>
              <a:spcBef>
                <a:spcPts val="0"/>
              </a:spcBef>
              <a:spcAft>
                <a:spcPts val="0"/>
              </a:spcAft>
              <a:buClr>
                <a:srgbClr val="000000"/>
              </a:buClr>
              <a:buSzPts val="700"/>
              <a:buFont typeface="Helvetica Neue"/>
              <a:buNone/>
              <a:defRPr sz="700">
                <a:solidFill>
                  <a:srgbClr val="000000"/>
                </a:solidFill>
              </a:defRPr>
            </a:lvl2pPr>
            <a:lvl3pPr indent="0" lvl="2" marL="0" rtl="0" algn="ctr">
              <a:lnSpc>
                <a:spcPct val="100000"/>
              </a:lnSpc>
              <a:spcBef>
                <a:spcPts val="0"/>
              </a:spcBef>
              <a:spcAft>
                <a:spcPts val="0"/>
              </a:spcAft>
              <a:buClr>
                <a:srgbClr val="000000"/>
              </a:buClr>
              <a:buSzPts val="700"/>
              <a:buFont typeface="Helvetica Neue"/>
              <a:buNone/>
              <a:defRPr sz="700">
                <a:solidFill>
                  <a:srgbClr val="000000"/>
                </a:solidFill>
              </a:defRPr>
            </a:lvl3pPr>
            <a:lvl4pPr indent="0" lvl="3" marL="0" rtl="0" algn="ctr">
              <a:lnSpc>
                <a:spcPct val="100000"/>
              </a:lnSpc>
              <a:spcBef>
                <a:spcPts val="0"/>
              </a:spcBef>
              <a:spcAft>
                <a:spcPts val="0"/>
              </a:spcAft>
              <a:buClr>
                <a:srgbClr val="000000"/>
              </a:buClr>
              <a:buSzPts val="700"/>
              <a:buFont typeface="Helvetica Neue"/>
              <a:buNone/>
              <a:defRPr sz="700">
                <a:solidFill>
                  <a:srgbClr val="000000"/>
                </a:solidFill>
              </a:defRPr>
            </a:lvl4pPr>
            <a:lvl5pPr indent="0" lvl="4" marL="0" rtl="0" algn="ctr">
              <a:lnSpc>
                <a:spcPct val="100000"/>
              </a:lnSpc>
              <a:spcBef>
                <a:spcPts val="0"/>
              </a:spcBef>
              <a:spcAft>
                <a:spcPts val="0"/>
              </a:spcAft>
              <a:buClr>
                <a:srgbClr val="000000"/>
              </a:buClr>
              <a:buSzPts val="700"/>
              <a:buFont typeface="Helvetica Neue"/>
              <a:buNone/>
              <a:defRPr sz="700">
                <a:solidFill>
                  <a:srgbClr val="000000"/>
                </a:solidFill>
              </a:defRPr>
            </a:lvl5pPr>
            <a:lvl6pPr indent="0" lvl="5" marL="0" rtl="0" algn="ctr">
              <a:lnSpc>
                <a:spcPct val="100000"/>
              </a:lnSpc>
              <a:spcBef>
                <a:spcPts val="0"/>
              </a:spcBef>
              <a:spcAft>
                <a:spcPts val="0"/>
              </a:spcAft>
              <a:buClr>
                <a:srgbClr val="000000"/>
              </a:buClr>
              <a:buSzPts val="700"/>
              <a:buFont typeface="Helvetica Neue"/>
              <a:buNone/>
              <a:defRPr sz="700">
                <a:solidFill>
                  <a:srgbClr val="000000"/>
                </a:solidFill>
              </a:defRPr>
            </a:lvl6pPr>
            <a:lvl7pPr indent="0" lvl="6" marL="0" rtl="0" algn="ctr">
              <a:lnSpc>
                <a:spcPct val="100000"/>
              </a:lnSpc>
              <a:spcBef>
                <a:spcPts val="0"/>
              </a:spcBef>
              <a:spcAft>
                <a:spcPts val="0"/>
              </a:spcAft>
              <a:buClr>
                <a:srgbClr val="000000"/>
              </a:buClr>
              <a:buSzPts val="700"/>
              <a:buFont typeface="Helvetica Neue"/>
              <a:buNone/>
              <a:defRPr sz="700">
                <a:solidFill>
                  <a:srgbClr val="000000"/>
                </a:solidFill>
              </a:defRPr>
            </a:lvl7pPr>
            <a:lvl8pPr indent="0" lvl="7" marL="0" rtl="0" algn="ctr">
              <a:lnSpc>
                <a:spcPct val="100000"/>
              </a:lnSpc>
              <a:spcBef>
                <a:spcPts val="0"/>
              </a:spcBef>
              <a:spcAft>
                <a:spcPts val="0"/>
              </a:spcAft>
              <a:buClr>
                <a:srgbClr val="000000"/>
              </a:buClr>
              <a:buSzPts val="700"/>
              <a:buFont typeface="Helvetica Neue"/>
              <a:buNone/>
              <a:defRPr sz="700">
                <a:solidFill>
                  <a:srgbClr val="000000"/>
                </a:solidFill>
              </a:defRPr>
            </a:lvl8pPr>
            <a:lvl9pPr indent="0" lvl="8" marL="0" rtl="0" algn="ctr">
              <a:lnSpc>
                <a:spcPct val="100000"/>
              </a:lnSpc>
              <a:spcBef>
                <a:spcPts val="0"/>
              </a:spcBef>
              <a:spcAft>
                <a:spcPts val="0"/>
              </a:spcAft>
              <a:buClr>
                <a:srgbClr val="000000"/>
              </a:buClr>
              <a:buSzPts val="700"/>
              <a:buFont typeface="Helvetica Neue"/>
              <a:buNone/>
              <a:defRPr sz="700">
                <a:solidFill>
                  <a:srgbClr val="000000"/>
                </a:solidFill>
              </a:defRPr>
            </a:lvl9pPr>
          </a:lstStyle>
          <a:p>
            <a:pPr indent="0" lvl="0" marL="0" rtl="0" algn="ctr">
              <a:spcBef>
                <a:spcPts val="0"/>
              </a:spcBef>
              <a:spcAft>
                <a:spcPts val="0"/>
              </a:spcAft>
              <a:buNone/>
            </a:pPr>
            <a:fld id="{00000000-1234-1234-1234-123412341234}" type="slidenum">
              <a:rPr lang="en"/>
              <a:t>‹#›</a:t>
            </a:fld>
            <a:endParaRPr sz="1000">
              <a:solidFill>
                <a:schemeClr val="dk1"/>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3" name="Shape 63"/>
        <p:cNvGrpSpPr/>
        <p:nvPr/>
      </p:nvGrpSpPr>
      <p:grpSpPr>
        <a:xfrm>
          <a:off x="0" y="0"/>
          <a:ext cx="0" cy="0"/>
          <a:chOff x="0" y="0"/>
          <a:chExt cx="0" cy="0"/>
        </a:xfrm>
      </p:grpSpPr>
      <p:sp>
        <p:nvSpPr>
          <p:cNvPr id="64" name="Google Shape;64;p14"/>
          <p:cNvSpPr txBox="1"/>
          <p:nvPr>
            <p:ph type="title"/>
          </p:nvPr>
        </p:nvSpPr>
        <p:spPr>
          <a:xfrm>
            <a:off x="629841" y="342900"/>
            <a:ext cx="2949000" cy="1200300"/>
          </a:xfrm>
          <a:prstGeom prst="rect">
            <a:avLst/>
          </a:prstGeom>
          <a:noFill/>
          <a:ln>
            <a:noFill/>
          </a:ln>
        </p:spPr>
        <p:txBody>
          <a:bodyPr anchorCtr="0" anchor="b" bIns="34275" lIns="68575" spcFirstLastPara="1" rIns="68575" wrap="square" tIns="34275">
            <a:normAutofit/>
          </a:bodyPr>
          <a:lstStyle>
            <a:lvl1pPr lvl="0" rtl="0" algn="l">
              <a:lnSpc>
                <a:spcPct val="90000"/>
              </a:lnSpc>
              <a:spcBef>
                <a:spcPts val="0"/>
              </a:spcBef>
              <a:spcAft>
                <a:spcPts val="0"/>
              </a:spcAft>
              <a:buClr>
                <a:schemeClr val="dk1"/>
              </a:buClr>
              <a:buSzPts val="2400"/>
              <a:buFont typeface="Calibri"/>
              <a:buNone/>
              <a:defRPr sz="2400"/>
            </a:lvl1pPr>
            <a:lvl2pPr lvl="1" rtl="0">
              <a:spcBef>
                <a:spcPts val="0"/>
              </a:spcBef>
              <a:spcAft>
                <a:spcPts val="0"/>
              </a:spcAft>
              <a:buSzPts val="4200"/>
              <a:buNone/>
              <a:defRPr/>
            </a:lvl2pPr>
            <a:lvl3pPr lvl="2" rtl="0">
              <a:spcBef>
                <a:spcPts val="0"/>
              </a:spcBef>
              <a:spcAft>
                <a:spcPts val="0"/>
              </a:spcAft>
              <a:buSzPts val="4200"/>
              <a:buNone/>
              <a:defRPr/>
            </a:lvl3pPr>
            <a:lvl4pPr lvl="3" rtl="0">
              <a:spcBef>
                <a:spcPts val="0"/>
              </a:spcBef>
              <a:spcAft>
                <a:spcPts val="0"/>
              </a:spcAft>
              <a:buSzPts val="4200"/>
              <a:buNone/>
              <a:defRPr/>
            </a:lvl4pPr>
            <a:lvl5pPr lvl="4" rtl="0">
              <a:spcBef>
                <a:spcPts val="0"/>
              </a:spcBef>
              <a:spcAft>
                <a:spcPts val="0"/>
              </a:spcAft>
              <a:buSzPts val="4200"/>
              <a:buNone/>
              <a:defRPr/>
            </a:lvl5pPr>
            <a:lvl6pPr lvl="5" rtl="0">
              <a:spcBef>
                <a:spcPts val="0"/>
              </a:spcBef>
              <a:spcAft>
                <a:spcPts val="0"/>
              </a:spcAft>
              <a:buSzPts val="4200"/>
              <a:buNone/>
              <a:defRPr/>
            </a:lvl6pPr>
            <a:lvl7pPr lvl="6" rtl="0">
              <a:spcBef>
                <a:spcPts val="0"/>
              </a:spcBef>
              <a:spcAft>
                <a:spcPts val="0"/>
              </a:spcAft>
              <a:buSzPts val="4200"/>
              <a:buNone/>
              <a:defRPr/>
            </a:lvl7pPr>
            <a:lvl8pPr lvl="7" rtl="0">
              <a:spcBef>
                <a:spcPts val="0"/>
              </a:spcBef>
              <a:spcAft>
                <a:spcPts val="0"/>
              </a:spcAft>
              <a:buSzPts val="4200"/>
              <a:buNone/>
              <a:defRPr/>
            </a:lvl8pPr>
            <a:lvl9pPr lvl="8" rtl="0">
              <a:spcBef>
                <a:spcPts val="0"/>
              </a:spcBef>
              <a:spcAft>
                <a:spcPts val="0"/>
              </a:spcAft>
              <a:buSzPts val="4200"/>
              <a:buNone/>
              <a:defRPr/>
            </a:lvl9pPr>
          </a:lstStyle>
          <a:p/>
        </p:txBody>
      </p:sp>
      <p:sp>
        <p:nvSpPr>
          <p:cNvPr id="65" name="Google Shape;65;p14"/>
          <p:cNvSpPr/>
          <p:nvPr>
            <p:ph idx="2" type="pic"/>
          </p:nvPr>
        </p:nvSpPr>
        <p:spPr>
          <a:xfrm>
            <a:off x="3887391" y="740569"/>
            <a:ext cx="4629300" cy="3655200"/>
          </a:xfrm>
          <a:prstGeom prst="rect">
            <a:avLst/>
          </a:prstGeom>
          <a:noFill/>
          <a:ln>
            <a:noFill/>
          </a:ln>
        </p:spPr>
      </p:sp>
      <p:sp>
        <p:nvSpPr>
          <p:cNvPr id="66" name="Google Shape;66;p14"/>
          <p:cNvSpPr txBox="1"/>
          <p:nvPr>
            <p:ph idx="1" type="body"/>
          </p:nvPr>
        </p:nvSpPr>
        <p:spPr>
          <a:xfrm>
            <a:off x="629841" y="1543050"/>
            <a:ext cx="2949000" cy="2858700"/>
          </a:xfrm>
          <a:prstGeom prst="rect">
            <a:avLst/>
          </a:prstGeom>
          <a:noFill/>
          <a:ln>
            <a:noFill/>
          </a:ln>
        </p:spPr>
        <p:txBody>
          <a:bodyPr anchorCtr="0" anchor="t" bIns="34275" lIns="68575" spcFirstLastPara="1" rIns="68575" wrap="square" tIns="34275">
            <a:normAutofit/>
          </a:bodyPr>
          <a:lstStyle>
            <a:lvl1pPr indent="-228600" lvl="0" marL="457200" rtl="0" algn="l">
              <a:lnSpc>
                <a:spcPct val="90000"/>
              </a:lnSpc>
              <a:spcBef>
                <a:spcPts val="800"/>
              </a:spcBef>
              <a:spcAft>
                <a:spcPts val="0"/>
              </a:spcAft>
              <a:buClr>
                <a:schemeClr val="dk1"/>
              </a:buClr>
              <a:buSzPts val="1200"/>
              <a:buNone/>
              <a:defRPr sz="1200"/>
            </a:lvl1pPr>
            <a:lvl2pPr indent="-228600" lvl="1" marL="914400" rtl="0" algn="l">
              <a:lnSpc>
                <a:spcPct val="90000"/>
              </a:lnSpc>
              <a:spcBef>
                <a:spcPts val="1600"/>
              </a:spcBef>
              <a:spcAft>
                <a:spcPts val="0"/>
              </a:spcAft>
              <a:buClr>
                <a:schemeClr val="dk1"/>
              </a:buClr>
              <a:buSzPts val="1100"/>
              <a:buNone/>
              <a:defRPr sz="1100"/>
            </a:lvl2pPr>
            <a:lvl3pPr indent="-228600" lvl="2" marL="1371600" rtl="0" algn="l">
              <a:lnSpc>
                <a:spcPct val="90000"/>
              </a:lnSpc>
              <a:spcBef>
                <a:spcPts val="1600"/>
              </a:spcBef>
              <a:spcAft>
                <a:spcPts val="0"/>
              </a:spcAft>
              <a:buClr>
                <a:schemeClr val="dk1"/>
              </a:buClr>
              <a:buSzPts val="900"/>
              <a:buNone/>
              <a:defRPr sz="900"/>
            </a:lvl3pPr>
            <a:lvl4pPr indent="-228600" lvl="3" marL="1828800" rtl="0" algn="l">
              <a:lnSpc>
                <a:spcPct val="90000"/>
              </a:lnSpc>
              <a:spcBef>
                <a:spcPts val="1600"/>
              </a:spcBef>
              <a:spcAft>
                <a:spcPts val="0"/>
              </a:spcAft>
              <a:buClr>
                <a:schemeClr val="dk1"/>
              </a:buClr>
              <a:buSzPts val="800"/>
              <a:buNone/>
              <a:defRPr sz="800"/>
            </a:lvl4pPr>
            <a:lvl5pPr indent="-228600" lvl="4" marL="2286000" rtl="0" algn="l">
              <a:lnSpc>
                <a:spcPct val="90000"/>
              </a:lnSpc>
              <a:spcBef>
                <a:spcPts val="1600"/>
              </a:spcBef>
              <a:spcAft>
                <a:spcPts val="0"/>
              </a:spcAft>
              <a:buClr>
                <a:schemeClr val="dk1"/>
              </a:buClr>
              <a:buSzPts val="800"/>
              <a:buNone/>
              <a:defRPr sz="800"/>
            </a:lvl5pPr>
            <a:lvl6pPr indent="-228600" lvl="5" marL="2743200" rtl="0" algn="l">
              <a:lnSpc>
                <a:spcPct val="90000"/>
              </a:lnSpc>
              <a:spcBef>
                <a:spcPts val="1600"/>
              </a:spcBef>
              <a:spcAft>
                <a:spcPts val="0"/>
              </a:spcAft>
              <a:buClr>
                <a:schemeClr val="dk1"/>
              </a:buClr>
              <a:buSzPts val="800"/>
              <a:buNone/>
              <a:defRPr sz="800"/>
            </a:lvl6pPr>
            <a:lvl7pPr indent="-228600" lvl="6" marL="3200400" rtl="0" algn="l">
              <a:lnSpc>
                <a:spcPct val="90000"/>
              </a:lnSpc>
              <a:spcBef>
                <a:spcPts val="1600"/>
              </a:spcBef>
              <a:spcAft>
                <a:spcPts val="0"/>
              </a:spcAft>
              <a:buClr>
                <a:schemeClr val="dk1"/>
              </a:buClr>
              <a:buSzPts val="800"/>
              <a:buNone/>
              <a:defRPr sz="800"/>
            </a:lvl7pPr>
            <a:lvl8pPr indent="-228600" lvl="7" marL="3657600" rtl="0" algn="l">
              <a:lnSpc>
                <a:spcPct val="90000"/>
              </a:lnSpc>
              <a:spcBef>
                <a:spcPts val="1600"/>
              </a:spcBef>
              <a:spcAft>
                <a:spcPts val="0"/>
              </a:spcAft>
              <a:buClr>
                <a:schemeClr val="dk1"/>
              </a:buClr>
              <a:buSzPts val="800"/>
              <a:buNone/>
              <a:defRPr sz="800"/>
            </a:lvl8pPr>
            <a:lvl9pPr indent="-228600" lvl="8" marL="4114800" rtl="0" algn="l">
              <a:lnSpc>
                <a:spcPct val="90000"/>
              </a:lnSpc>
              <a:spcBef>
                <a:spcPts val="1600"/>
              </a:spcBef>
              <a:spcAft>
                <a:spcPts val="1600"/>
              </a:spcAft>
              <a:buClr>
                <a:schemeClr val="dk1"/>
              </a:buClr>
              <a:buSzPts val="800"/>
              <a:buNone/>
              <a:defRPr sz="800"/>
            </a:lvl9pPr>
          </a:lstStyle>
          <a:p/>
        </p:txBody>
      </p:sp>
      <p:sp>
        <p:nvSpPr>
          <p:cNvPr id="67" name="Google Shape;67;p14"/>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68" name="Google Shape;68;p14"/>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69" name="Google Shape;69;p14"/>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p:cSld name="CUSTOM">
    <p:spTree>
      <p:nvGrpSpPr>
        <p:cNvPr id="70" name="Shape 70"/>
        <p:cNvGrpSpPr/>
        <p:nvPr/>
      </p:nvGrpSpPr>
      <p:grpSpPr>
        <a:xfrm>
          <a:off x="0" y="0"/>
          <a:ext cx="0" cy="0"/>
          <a:chOff x="0" y="0"/>
          <a:chExt cx="0" cy="0"/>
        </a:xfrm>
      </p:grpSpPr>
      <p:sp>
        <p:nvSpPr>
          <p:cNvPr id="71" name="Google Shape;71;p15"/>
          <p:cNvSpPr/>
          <p:nvPr/>
        </p:nvSpPr>
        <p:spPr>
          <a:xfrm>
            <a:off x="274950" y="284775"/>
            <a:ext cx="8598900" cy="2478900"/>
          </a:xfrm>
          <a:prstGeom prst="roundRect">
            <a:avLst>
              <a:gd fmla="val 16667" name="adj"/>
            </a:avLst>
          </a:prstGeom>
          <a:solidFill>
            <a:schemeClr val="dk2"/>
          </a:solidFill>
          <a:ln cap="flat" cmpd="sng" w="9525">
            <a:solidFill>
              <a:schemeClr val="dk1"/>
            </a:solidFill>
            <a:prstDash val="solid"/>
            <a:round/>
            <a:headEnd len="sm" w="sm" type="none"/>
            <a:tailEnd len="sm" w="sm" type="none"/>
          </a:ln>
        </p:spPr>
        <p:txBody>
          <a:bodyPr anchorCtr="0" anchor="ctr" bIns="91425" lIns="91425" spcFirstLastPara="1" rIns="91425" wrap="square" tIns="182875">
            <a:noAutofit/>
          </a:bodyPr>
          <a:lstStyle/>
          <a:p>
            <a:pPr indent="0" lvl="0" marL="0" marR="0" rtl="0" algn="ctr">
              <a:lnSpc>
                <a:spcPct val="9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 name="Google Shape;72;p15"/>
          <p:cNvSpPr/>
          <p:nvPr/>
        </p:nvSpPr>
        <p:spPr>
          <a:xfrm>
            <a:off x="274950" y="2975835"/>
            <a:ext cx="4201200" cy="1313700"/>
          </a:xfrm>
          <a:prstGeom prst="roundRect">
            <a:avLst>
              <a:gd fmla="val 16667" name="adj"/>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600"/>
              <a:buFont typeface="Arial"/>
              <a:buNone/>
            </a:pPr>
            <a:r>
              <a:t/>
            </a:r>
            <a:endParaRPr b="0" i="0" sz="600" u="none" cap="none" strike="noStrike">
              <a:solidFill>
                <a:srgbClr val="000000"/>
              </a:solidFill>
              <a:latin typeface="DM Sans Light"/>
              <a:ea typeface="DM Sans Light"/>
              <a:cs typeface="DM Sans Light"/>
              <a:sym typeface="DM Sans Light"/>
            </a:endParaRPr>
          </a:p>
        </p:txBody>
      </p:sp>
      <p:sp>
        <p:nvSpPr>
          <p:cNvPr id="73" name="Google Shape;73;p15"/>
          <p:cNvSpPr/>
          <p:nvPr/>
        </p:nvSpPr>
        <p:spPr>
          <a:xfrm>
            <a:off x="274950" y="4501727"/>
            <a:ext cx="8598900" cy="357000"/>
          </a:xfrm>
          <a:prstGeom prst="roundRect">
            <a:avLst>
              <a:gd fmla="val 34148" name="adj"/>
            </a:avLst>
          </a:pr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100"/>
              <a:buFont typeface="Arial"/>
              <a:buNone/>
            </a:pPr>
            <a:r>
              <a:t/>
            </a:r>
            <a:endParaRPr b="0" i="0" sz="100" u="none" cap="none" strike="noStrike">
              <a:solidFill>
                <a:srgbClr val="000000"/>
              </a:solidFill>
              <a:latin typeface="Della Respira"/>
              <a:ea typeface="Della Respira"/>
              <a:cs typeface="Della Respira"/>
              <a:sym typeface="Della Respira"/>
            </a:endParaRPr>
          </a:p>
        </p:txBody>
      </p:sp>
      <p:sp>
        <p:nvSpPr>
          <p:cNvPr id="74" name="Google Shape;74;p15"/>
          <p:cNvSpPr txBox="1"/>
          <p:nvPr>
            <p:ph type="title"/>
          </p:nvPr>
        </p:nvSpPr>
        <p:spPr>
          <a:xfrm>
            <a:off x="274725" y="312763"/>
            <a:ext cx="8598900" cy="24789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6200"/>
              <a:buNone/>
              <a:defRPr sz="6200"/>
            </a:lvl1pPr>
            <a:lvl2pPr lvl="1" algn="ctr">
              <a:lnSpc>
                <a:spcPct val="100000"/>
              </a:lnSpc>
              <a:spcBef>
                <a:spcPts val="0"/>
              </a:spcBef>
              <a:spcAft>
                <a:spcPts val="0"/>
              </a:spcAft>
              <a:buSzPts val="6200"/>
              <a:buNone/>
              <a:defRPr sz="6200"/>
            </a:lvl2pPr>
            <a:lvl3pPr lvl="2" algn="ctr">
              <a:lnSpc>
                <a:spcPct val="100000"/>
              </a:lnSpc>
              <a:spcBef>
                <a:spcPts val="0"/>
              </a:spcBef>
              <a:spcAft>
                <a:spcPts val="0"/>
              </a:spcAft>
              <a:buSzPts val="6200"/>
              <a:buNone/>
              <a:defRPr sz="6200"/>
            </a:lvl3pPr>
            <a:lvl4pPr lvl="3" algn="ctr">
              <a:lnSpc>
                <a:spcPct val="100000"/>
              </a:lnSpc>
              <a:spcBef>
                <a:spcPts val="0"/>
              </a:spcBef>
              <a:spcAft>
                <a:spcPts val="0"/>
              </a:spcAft>
              <a:buSzPts val="6200"/>
              <a:buNone/>
              <a:defRPr sz="6200"/>
            </a:lvl4pPr>
            <a:lvl5pPr lvl="4" algn="ctr">
              <a:lnSpc>
                <a:spcPct val="100000"/>
              </a:lnSpc>
              <a:spcBef>
                <a:spcPts val="0"/>
              </a:spcBef>
              <a:spcAft>
                <a:spcPts val="0"/>
              </a:spcAft>
              <a:buSzPts val="6200"/>
              <a:buNone/>
              <a:defRPr sz="6200"/>
            </a:lvl5pPr>
            <a:lvl6pPr lvl="5" algn="ctr">
              <a:lnSpc>
                <a:spcPct val="100000"/>
              </a:lnSpc>
              <a:spcBef>
                <a:spcPts val="0"/>
              </a:spcBef>
              <a:spcAft>
                <a:spcPts val="0"/>
              </a:spcAft>
              <a:buSzPts val="6200"/>
              <a:buNone/>
              <a:defRPr sz="6200"/>
            </a:lvl6pPr>
            <a:lvl7pPr lvl="6" algn="ctr">
              <a:lnSpc>
                <a:spcPct val="100000"/>
              </a:lnSpc>
              <a:spcBef>
                <a:spcPts val="0"/>
              </a:spcBef>
              <a:spcAft>
                <a:spcPts val="0"/>
              </a:spcAft>
              <a:buSzPts val="6200"/>
              <a:buNone/>
              <a:defRPr sz="6200"/>
            </a:lvl7pPr>
            <a:lvl8pPr lvl="7" algn="ctr">
              <a:lnSpc>
                <a:spcPct val="100000"/>
              </a:lnSpc>
              <a:spcBef>
                <a:spcPts val="0"/>
              </a:spcBef>
              <a:spcAft>
                <a:spcPts val="0"/>
              </a:spcAft>
              <a:buSzPts val="6200"/>
              <a:buNone/>
              <a:defRPr sz="6200"/>
            </a:lvl8pPr>
            <a:lvl9pPr lvl="8" algn="ctr">
              <a:lnSpc>
                <a:spcPct val="100000"/>
              </a:lnSpc>
              <a:spcBef>
                <a:spcPts val="0"/>
              </a:spcBef>
              <a:spcAft>
                <a:spcPts val="0"/>
              </a:spcAft>
              <a:buSzPts val="6200"/>
              <a:buNone/>
              <a:defRPr sz="6200"/>
            </a:lvl9pPr>
          </a:lstStyle>
          <a:p/>
        </p:txBody>
      </p:sp>
      <p:sp>
        <p:nvSpPr>
          <p:cNvPr id="75" name="Google Shape;75;p15"/>
          <p:cNvSpPr txBox="1"/>
          <p:nvPr>
            <p:ph idx="1" type="subTitle"/>
          </p:nvPr>
        </p:nvSpPr>
        <p:spPr>
          <a:xfrm>
            <a:off x="274725" y="2971100"/>
            <a:ext cx="4213200" cy="13137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26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5"/>
          <p:cNvSpPr txBox="1"/>
          <p:nvPr>
            <p:ph idx="2" type="subTitle"/>
          </p:nvPr>
        </p:nvSpPr>
        <p:spPr>
          <a:xfrm>
            <a:off x="279625" y="4509075"/>
            <a:ext cx="8598900" cy="3570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roduction">
  <p:cSld name="CUSTOM_1">
    <p:spTree>
      <p:nvGrpSpPr>
        <p:cNvPr id="77" name="Shape 77"/>
        <p:cNvGrpSpPr/>
        <p:nvPr/>
      </p:nvGrpSpPr>
      <p:grpSpPr>
        <a:xfrm>
          <a:off x="0" y="0"/>
          <a:ext cx="0" cy="0"/>
          <a:chOff x="0" y="0"/>
          <a:chExt cx="0" cy="0"/>
        </a:xfrm>
      </p:grpSpPr>
      <p:sp>
        <p:nvSpPr>
          <p:cNvPr id="78" name="Google Shape;78;p16"/>
          <p:cNvSpPr/>
          <p:nvPr>
            <p:ph idx="2" type="pic"/>
          </p:nvPr>
        </p:nvSpPr>
        <p:spPr>
          <a:xfrm>
            <a:off x="4676850" y="1342250"/>
            <a:ext cx="4201200" cy="3510600"/>
          </a:xfrm>
          <a:prstGeom prst="roundRect">
            <a:avLst>
              <a:gd fmla="val 5775" name="adj"/>
            </a:avLst>
          </a:prstGeom>
          <a:noFill/>
          <a:ln cap="flat" cmpd="sng" w="9525">
            <a:solidFill>
              <a:schemeClr val="dk1"/>
            </a:solidFill>
            <a:prstDash val="solid"/>
            <a:round/>
            <a:headEnd len="sm" w="sm" type="none"/>
            <a:tailEnd len="sm" w="sm" type="none"/>
          </a:ln>
        </p:spPr>
      </p:sp>
      <p:sp>
        <p:nvSpPr>
          <p:cNvPr id="79" name="Google Shape;79;p16"/>
          <p:cNvSpPr/>
          <p:nvPr/>
        </p:nvSpPr>
        <p:spPr>
          <a:xfrm>
            <a:off x="274950" y="284775"/>
            <a:ext cx="8598900" cy="854400"/>
          </a:xfrm>
          <a:prstGeom prst="roundRect">
            <a:avLst>
              <a:gd fmla="val 25275" name="adj"/>
            </a:avLst>
          </a:pr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182875">
            <a:noAutofit/>
          </a:bodyPr>
          <a:lstStyle/>
          <a:p>
            <a:pPr indent="0" lvl="0" marL="0" marR="0" rtl="0" algn="ctr">
              <a:lnSpc>
                <a:spcPct val="9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 name="Google Shape;80;p16"/>
          <p:cNvSpPr/>
          <p:nvPr/>
        </p:nvSpPr>
        <p:spPr>
          <a:xfrm>
            <a:off x="274950" y="1348125"/>
            <a:ext cx="4201200" cy="3510600"/>
          </a:xfrm>
          <a:prstGeom prst="roundRect">
            <a:avLst>
              <a:gd fmla="val 5734" name="adj"/>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9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
        <p:nvSpPr>
          <p:cNvPr id="81" name="Google Shape;81;p16"/>
          <p:cNvSpPr txBox="1"/>
          <p:nvPr>
            <p:ph idx="1" type="body"/>
          </p:nvPr>
        </p:nvSpPr>
        <p:spPr>
          <a:xfrm>
            <a:off x="496350" y="1593900"/>
            <a:ext cx="3754200" cy="2985000"/>
          </a:xfrm>
          <a:prstGeom prst="rect">
            <a:avLst/>
          </a:prstGeom>
          <a:noFill/>
          <a:ln>
            <a:noFill/>
          </a:ln>
        </p:spPr>
        <p:txBody>
          <a:bodyPr anchorCtr="0" anchor="t" bIns="91425" lIns="91425" spcFirstLastPara="1" rIns="91425" wrap="square" tIns="91425">
            <a:noAutofit/>
          </a:bodyPr>
          <a:lstStyle>
            <a:lvl1pPr indent="-342900" lvl="0" marL="457200" algn="l">
              <a:lnSpc>
                <a:spcPct val="100000"/>
              </a:lnSpc>
              <a:spcBef>
                <a:spcPts val="0"/>
              </a:spcBef>
              <a:spcAft>
                <a:spcPts val="0"/>
              </a:spcAft>
              <a:buSzPts val="1800"/>
              <a:buChar char="●"/>
              <a:defRPr sz="1800"/>
            </a:lvl1pPr>
            <a:lvl2pPr indent="-342900" lvl="1" marL="914400" algn="l">
              <a:lnSpc>
                <a:spcPct val="100000"/>
              </a:lnSpc>
              <a:spcBef>
                <a:spcPts val="0"/>
              </a:spcBef>
              <a:spcAft>
                <a:spcPts val="0"/>
              </a:spcAft>
              <a:buSzPts val="1800"/>
              <a:buChar char="○"/>
              <a:defRPr sz="1800"/>
            </a:lvl2pPr>
            <a:lvl3pPr indent="-342900" lvl="2" marL="1371600" algn="l">
              <a:lnSpc>
                <a:spcPct val="100000"/>
              </a:lnSpc>
              <a:spcBef>
                <a:spcPts val="0"/>
              </a:spcBef>
              <a:spcAft>
                <a:spcPts val="0"/>
              </a:spcAft>
              <a:buSzPts val="1800"/>
              <a:buChar char="■"/>
              <a:defRPr sz="1800"/>
            </a:lvl3pPr>
            <a:lvl4pPr indent="-342900" lvl="3" marL="1828800" algn="l">
              <a:lnSpc>
                <a:spcPct val="100000"/>
              </a:lnSpc>
              <a:spcBef>
                <a:spcPts val="0"/>
              </a:spcBef>
              <a:spcAft>
                <a:spcPts val="0"/>
              </a:spcAft>
              <a:buSzPts val="1800"/>
              <a:buChar char="●"/>
              <a:defRPr sz="1800"/>
            </a:lvl4pPr>
            <a:lvl5pPr indent="-342900" lvl="4" marL="2286000" algn="l">
              <a:lnSpc>
                <a:spcPct val="100000"/>
              </a:lnSpc>
              <a:spcBef>
                <a:spcPts val="0"/>
              </a:spcBef>
              <a:spcAft>
                <a:spcPts val="0"/>
              </a:spcAft>
              <a:buSzPts val="1800"/>
              <a:buChar char="○"/>
              <a:defRPr sz="1800"/>
            </a:lvl5pPr>
            <a:lvl6pPr indent="-342900" lvl="5" marL="2743200" algn="l">
              <a:lnSpc>
                <a:spcPct val="100000"/>
              </a:lnSpc>
              <a:spcBef>
                <a:spcPts val="0"/>
              </a:spcBef>
              <a:spcAft>
                <a:spcPts val="0"/>
              </a:spcAft>
              <a:buSzPts val="1800"/>
              <a:buChar char="■"/>
              <a:defRPr sz="1800"/>
            </a:lvl6pPr>
            <a:lvl7pPr indent="-342900" lvl="6" marL="3200400" algn="l">
              <a:lnSpc>
                <a:spcPct val="100000"/>
              </a:lnSpc>
              <a:spcBef>
                <a:spcPts val="0"/>
              </a:spcBef>
              <a:spcAft>
                <a:spcPts val="0"/>
              </a:spcAft>
              <a:buSzPts val="1800"/>
              <a:buChar char="●"/>
              <a:defRPr sz="1800"/>
            </a:lvl7pPr>
            <a:lvl8pPr indent="-342900" lvl="7" marL="3657600" algn="l">
              <a:lnSpc>
                <a:spcPct val="100000"/>
              </a:lnSpc>
              <a:spcBef>
                <a:spcPts val="0"/>
              </a:spcBef>
              <a:spcAft>
                <a:spcPts val="0"/>
              </a:spcAft>
              <a:buSzPts val="1800"/>
              <a:buChar char="○"/>
              <a:defRPr sz="1800"/>
            </a:lvl8pPr>
            <a:lvl9pPr indent="-342900" lvl="8" marL="4114800" algn="l">
              <a:lnSpc>
                <a:spcPct val="100000"/>
              </a:lnSpc>
              <a:spcBef>
                <a:spcPts val="0"/>
              </a:spcBef>
              <a:spcAft>
                <a:spcPts val="0"/>
              </a:spcAft>
              <a:buSzPts val="1800"/>
              <a:buChar char="■"/>
              <a:defRPr sz="1800"/>
            </a:lvl9pPr>
          </a:lstStyle>
          <a:p/>
        </p:txBody>
      </p:sp>
      <p:sp>
        <p:nvSpPr>
          <p:cNvPr id="82" name="Google Shape;82;p16"/>
          <p:cNvSpPr txBox="1"/>
          <p:nvPr>
            <p:ph type="title"/>
          </p:nvPr>
        </p:nvSpPr>
        <p:spPr>
          <a:xfrm>
            <a:off x="272650" y="327115"/>
            <a:ext cx="8601300" cy="8400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4200"/>
              <a:buNone/>
              <a:defRPr/>
            </a:lvl1pPr>
            <a:lvl2pPr lvl="1" algn="ctr">
              <a:lnSpc>
                <a:spcPct val="100000"/>
              </a:lnSpc>
              <a:spcBef>
                <a:spcPts val="0"/>
              </a:spcBef>
              <a:spcAft>
                <a:spcPts val="0"/>
              </a:spcAft>
              <a:buSzPts val="4200"/>
              <a:buFont typeface="Della Respira"/>
              <a:buNone/>
              <a:defRPr sz="4200"/>
            </a:lvl2pPr>
            <a:lvl3pPr lvl="2" algn="ctr">
              <a:lnSpc>
                <a:spcPct val="100000"/>
              </a:lnSpc>
              <a:spcBef>
                <a:spcPts val="0"/>
              </a:spcBef>
              <a:spcAft>
                <a:spcPts val="0"/>
              </a:spcAft>
              <a:buSzPts val="4200"/>
              <a:buFont typeface="Della Respira"/>
              <a:buNone/>
              <a:defRPr sz="4200"/>
            </a:lvl3pPr>
            <a:lvl4pPr lvl="3" algn="ctr">
              <a:lnSpc>
                <a:spcPct val="100000"/>
              </a:lnSpc>
              <a:spcBef>
                <a:spcPts val="0"/>
              </a:spcBef>
              <a:spcAft>
                <a:spcPts val="0"/>
              </a:spcAft>
              <a:buSzPts val="4200"/>
              <a:buFont typeface="Della Respira"/>
              <a:buNone/>
              <a:defRPr sz="4200"/>
            </a:lvl4pPr>
            <a:lvl5pPr lvl="4" algn="ctr">
              <a:lnSpc>
                <a:spcPct val="100000"/>
              </a:lnSpc>
              <a:spcBef>
                <a:spcPts val="0"/>
              </a:spcBef>
              <a:spcAft>
                <a:spcPts val="0"/>
              </a:spcAft>
              <a:buSzPts val="4200"/>
              <a:buFont typeface="Della Respira"/>
              <a:buNone/>
              <a:defRPr sz="4200"/>
            </a:lvl5pPr>
            <a:lvl6pPr lvl="5" algn="ctr">
              <a:lnSpc>
                <a:spcPct val="100000"/>
              </a:lnSpc>
              <a:spcBef>
                <a:spcPts val="0"/>
              </a:spcBef>
              <a:spcAft>
                <a:spcPts val="0"/>
              </a:spcAft>
              <a:buSzPts val="4200"/>
              <a:buFont typeface="Della Respira"/>
              <a:buNone/>
              <a:defRPr sz="4200"/>
            </a:lvl6pPr>
            <a:lvl7pPr lvl="6" algn="ctr">
              <a:lnSpc>
                <a:spcPct val="100000"/>
              </a:lnSpc>
              <a:spcBef>
                <a:spcPts val="0"/>
              </a:spcBef>
              <a:spcAft>
                <a:spcPts val="0"/>
              </a:spcAft>
              <a:buSzPts val="4200"/>
              <a:buFont typeface="Della Respira"/>
              <a:buNone/>
              <a:defRPr sz="4200"/>
            </a:lvl7pPr>
            <a:lvl8pPr lvl="7" algn="ctr">
              <a:lnSpc>
                <a:spcPct val="100000"/>
              </a:lnSpc>
              <a:spcBef>
                <a:spcPts val="0"/>
              </a:spcBef>
              <a:spcAft>
                <a:spcPts val="0"/>
              </a:spcAft>
              <a:buSzPts val="4200"/>
              <a:buFont typeface="Della Respira"/>
              <a:buNone/>
              <a:defRPr sz="4200"/>
            </a:lvl8pPr>
            <a:lvl9pPr lvl="8" algn="ctr">
              <a:lnSpc>
                <a:spcPct val="100000"/>
              </a:lnSpc>
              <a:spcBef>
                <a:spcPts val="0"/>
              </a:spcBef>
              <a:spcAft>
                <a:spcPts val="0"/>
              </a:spcAft>
              <a:buSzPts val="4200"/>
              <a:buFont typeface="Della Respira"/>
              <a:buNone/>
              <a:defRPr sz="4200"/>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CUSTOM_26">
    <p:spTree>
      <p:nvGrpSpPr>
        <p:cNvPr id="83" name="Shape 83"/>
        <p:cNvGrpSpPr/>
        <p:nvPr/>
      </p:nvGrpSpPr>
      <p:grpSpPr>
        <a:xfrm>
          <a:off x="0" y="0"/>
          <a:ext cx="0" cy="0"/>
          <a:chOff x="0" y="0"/>
          <a:chExt cx="0" cy="0"/>
        </a:xfrm>
      </p:grpSpPr>
      <p:sp>
        <p:nvSpPr>
          <p:cNvPr id="84" name="Google Shape;84;p17"/>
          <p:cNvSpPr/>
          <p:nvPr/>
        </p:nvSpPr>
        <p:spPr>
          <a:xfrm>
            <a:off x="274950" y="284775"/>
            <a:ext cx="8598900" cy="854400"/>
          </a:xfrm>
          <a:prstGeom prst="roundRect">
            <a:avLst>
              <a:gd fmla="val 25275" name="adj"/>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182875">
            <a:noAutofit/>
          </a:bodyPr>
          <a:lstStyle/>
          <a:p>
            <a:pPr indent="0" lvl="0" marL="0" marR="0" rtl="0" algn="ctr">
              <a:lnSpc>
                <a:spcPct val="9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 name="Google Shape;85;p17"/>
          <p:cNvSpPr/>
          <p:nvPr/>
        </p:nvSpPr>
        <p:spPr>
          <a:xfrm>
            <a:off x="272650" y="1348125"/>
            <a:ext cx="8601300" cy="509700"/>
          </a:xfrm>
          <a:prstGeom prst="roundRect">
            <a:avLst>
              <a:gd fmla="val 32052" name="adj"/>
            </a:avLst>
          </a:prstGeom>
          <a:solidFill>
            <a:schemeClr val="dk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200"/>
              <a:buFont typeface="Arial"/>
              <a:buNone/>
            </a:pPr>
            <a:r>
              <a:t/>
            </a:r>
            <a:endParaRPr b="0" i="0" sz="200" u="none" cap="none" strike="noStrike">
              <a:solidFill>
                <a:srgbClr val="000000"/>
              </a:solidFill>
              <a:latin typeface="DM Sans Light"/>
              <a:ea typeface="DM Sans Light"/>
              <a:cs typeface="DM Sans Light"/>
              <a:sym typeface="DM Sans Light"/>
            </a:endParaRPr>
          </a:p>
        </p:txBody>
      </p:sp>
      <p:sp>
        <p:nvSpPr>
          <p:cNvPr id="86" name="Google Shape;86;p17"/>
          <p:cNvSpPr txBox="1"/>
          <p:nvPr>
            <p:ph type="title"/>
          </p:nvPr>
        </p:nvSpPr>
        <p:spPr>
          <a:xfrm>
            <a:off x="272650" y="327115"/>
            <a:ext cx="8601300" cy="8400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500"/>
              <a:buNone/>
              <a:defRPr sz="3500"/>
            </a:lvl1pPr>
            <a:lvl2pPr lvl="1" algn="ctr">
              <a:lnSpc>
                <a:spcPct val="100000"/>
              </a:lnSpc>
              <a:spcBef>
                <a:spcPts val="0"/>
              </a:spcBef>
              <a:spcAft>
                <a:spcPts val="0"/>
              </a:spcAft>
              <a:buSzPts val="4200"/>
              <a:buFont typeface="Della Respira"/>
              <a:buNone/>
              <a:defRPr sz="4200"/>
            </a:lvl2pPr>
            <a:lvl3pPr lvl="2" algn="ctr">
              <a:lnSpc>
                <a:spcPct val="100000"/>
              </a:lnSpc>
              <a:spcBef>
                <a:spcPts val="0"/>
              </a:spcBef>
              <a:spcAft>
                <a:spcPts val="0"/>
              </a:spcAft>
              <a:buSzPts val="4200"/>
              <a:buFont typeface="Della Respira"/>
              <a:buNone/>
              <a:defRPr sz="4200"/>
            </a:lvl3pPr>
            <a:lvl4pPr lvl="3" algn="ctr">
              <a:lnSpc>
                <a:spcPct val="100000"/>
              </a:lnSpc>
              <a:spcBef>
                <a:spcPts val="0"/>
              </a:spcBef>
              <a:spcAft>
                <a:spcPts val="0"/>
              </a:spcAft>
              <a:buSzPts val="4200"/>
              <a:buFont typeface="Della Respira"/>
              <a:buNone/>
              <a:defRPr sz="4200"/>
            </a:lvl4pPr>
            <a:lvl5pPr lvl="4" algn="ctr">
              <a:lnSpc>
                <a:spcPct val="100000"/>
              </a:lnSpc>
              <a:spcBef>
                <a:spcPts val="0"/>
              </a:spcBef>
              <a:spcAft>
                <a:spcPts val="0"/>
              </a:spcAft>
              <a:buSzPts val="4200"/>
              <a:buFont typeface="Della Respira"/>
              <a:buNone/>
              <a:defRPr sz="4200"/>
            </a:lvl5pPr>
            <a:lvl6pPr lvl="5" algn="ctr">
              <a:lnSpc>
                <a:spcPct val="100000"/>
              </a:lnSpc>
              <a:spcBef>
                <a:spcPts val="0"/>
              </a:spcBef>
              <a:spcAft>
                <a:spcPts val="0"/>
              </a:spcAft>
              <a:buSzPts val="4200"/>
              <a:buFont typeface="Della Respira"/>
              <a:buNone/>
              <a:defRPr sz="4200"/>
            </a:lvl6pPr>
            <a:lvl7pPr lvl="6" algn="ctr">
              <a:lnSpc>
                <a:spcPct val="100000"/>
              </a:lnSpc>
              <a:spcBef>
                <a:spcPts val="0"/>
              </a:spcBef>
              <a:spcAft>
                <a:spcPts val="0"/>
              </a:spcAft>
              <a:buSzPts val="4200"/>
              <a:buFont typeface="Della Respira"/>
              <a:buNone/>
              <a:defRPr sz="4200"/>
            </a:lvl7pPr>
            <a:lvl8pPr lvl="7" algn="ctr">
              <a:lnSpc>
                <a:spcPct val="100000"/>
              </a:lnSpc>
              <a:spcBef>
                <a:spcPts val="0"/>
              </a:spcBef>
              <a:spcAft>
                <a:spcPts val="0"/>
              </a:spcAft>
              <a:buSzPts val="4200"/>
              <a:buFont typeface="Della Respira"/>
              <a:buNone/>
              <a:defRPr sz="4200"/>
            </a:lvl8pPr>
            <a:lvl9pPr lvl="8" algn="ctr">
              <a:lnSpc>
                <a:spcPct val="100000"/>
              </a:lnSpc>
              <a:spcBef>
                <a:spcPts val="0"/>
              </a:spcBef>
              <a:spcAft>
                <a:spcPts val="0"/>
              </a:spcAft>
              <a:buSzPts val="4200"/>
              <a:buFont typeface="Della Respira"/>
              <a:buNone/>
              <a:defRPr sz="4200"/>
            </a:lvl9pPr>
          </a:lstStyle>
          <a:p/>
        </p:txBody>
      </p:sp>
      <p:sp>
        <p:nvSpPr>
          <p:cNvPr id="87" name="Google Shape;87;p17"/>
          <p:cNvSpPr txBox="1"/>
          <p:nvPr>
            <p:ph idx="1" type="subTitle"/>
          </p:nvPr>
        </p:nvSpPr>
        <p:spPr>
          <a:xfrm>
            <a:off x="272650" y="1375155"/>
            <a:ext cx="8601300" cy="4746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2200"/>
              <a:buFont typeface="Della Respira"/>
              <a:buNone/>
              <a:defRPr sz="2200">
                <a:latin typeface="Della Respira"/>
                <a:ea typeface="Della Respira"/>
                <a:cs typeface="Della Respira"/>
                <a:sym typeface="Della Respira"/>
              </a:defRPr>
            </a:lvl1pPr>
            <a:lvl2pPr lvl="1" algn="l">
              <a:lnSpc>
                <a:spcPct val="100000"/>
              </a:lnSpc>
              <a:spcBef>
                <a:spcPts val="0"/>
              </a:spcBef>
              <a:spcAft>
                <a:spcPts val="0"/>
              </a:spcAft>
              <a:buSzPts val="2200"/>
              <a:buFont typeface="Della Respira"/>
              <a:buNone/>
              <a:defRPr sz="2200">
                <a:latin typeface="Della Respira"/>
                <a:ea typeface="Della Respira"/>
                <a:cs typeface="Della Respira"/>
                <a:sym typeface="Della Respira"/>
              </a:defRPr>
            </a:lvl2pPr>
            <a:lvl3pPr lvl="2" algn="l">
              <a:lnSpc>
                <a:spcPct val="100000"/>
              </a:lnSpc>
              <a:spcBef>
                <a:spcPts val="0"/>
              </a:spcBef>
              <a:spcAft>
                <a:spcPts val="0"/>
              </a:spcAft>
              <a:buSzPts val="2200"/>
              <a:buFont typeface="Della Respira"/>
              <a:buNone/>
              <a:defRPr sz="2200">
                <a:latin typeface="Della Respira"/>
                <a:ea typeface="Della Respira"/>
                <a:cs typeface="Della Respira"/>
                <a:sym typeface="Della Respira"/>
              </a:defRPr>
            </a:lvl3pPr>
            <a:lvl4pPr lvl="3" algn="l">
              <a:lnSpc>
                <a:spcPct val="100000"/>
              </a:lnSpc>
              <a:spcBef>
                <a:spcPts val="0"/>
              </a:spcBef>
              <a:spcAft>
                <a:spcPts val="0"/>
              </a:spcAft>
              <a:buSzPts val="2200"/>
              <a:buFont typeface="Della Respira"/>
              <a:buNone/>
              <a:defRPr sz="2200">
                <a:latin typeface="Della Respira"/>
                <a:ea typeface="Della Respira"/>
                <a:cs typeface="Della Respira"/>
                <a:sym typeface="Della Respira"/>
              </a:defRPr>
            </a:lvl4pPr>
            <a:lvl5pPr lvl="4" algn="l">
              <a:lnSpc>
                <a:spcPct val="100000"/>
              </a:lnSpc>
              <a:spcBef>
                <a:spcPts val="0"/>
              </a:spcBef>
              <a:spcAft>
                <a:spcPts val="0"/>
              </a:spcAft>
              <a:buSzPts val="2200"/>
              <a:buFont typeface="Della Respira"/>
              <a:buNone/>
              <a:defRPr sz="2200">
                <a:latin typeface="Della Respira"/>
                <a:ea typeface="Della Respira"/>
                <a:cs typeface="Della Respira"/>
                <a:sym typeface="Della Respira"/>
              </a:defRPr>
            </a:lvl5pPr>
            <a:lvl6pPr lvl="5" algn="l">
              <a:lnSpc>
                <a:spcPct val="100000"/>
              </a:lnSpc>
              <a:spcBef>
                <a:spcPts val="0"/>
              </a:spcBef>
              <a:spcAft>
                <a:spcPts val="0"/>
              </a:spcAft>
              <a:buSzPts val="2200"/>
              <a:buFont typeface="Della Respira"/>
              <a:buNone/>
              <a:defRPr sz="2200">
                <a:latin typeface="Della Respira"/>
                <a:ea typeface="Della Respira"/>
                <a:cs typeface="Della Respira"/>
                <a:sym typeface="Della Respira"/>
              </a:defRPr>
            </a:lvl6pPr>
            <a:lvl7pPr lvl="6" algn="l">
              <a:lnSpc>
                <a:spcPct val="100000"/>
              </a:lnSpc>
              <a:spcBef>
                <a:spcPts val="0"/>
              </a:spcBef>
              <a:spcAft>
                <a:spcPts val="0"/>
              </a:spcAft>
              <a:buSzPts val="2200"/>
              <a:buFont typeface="Della Respira"/>
              <a:buNone/>
              <a:defRPr sz="2200">
                <a:latin typeface="Della Respira"/>
                <a:ea typeface="Della Respira"/>
                <a:cs typeface="Della Respira"/>
                <a:sym typeface="Della Respira"/>
              </a:defRPr>
            </a:lvl7pPr>
            <a:lvl8pPr lvl="7" algn="l">
              <a:lnSpc>
                <a:spcPct val="100000"/>
              </a:lnSpc>
              <a:spcBef>
                <a:spcPts val="0"/>
              </a:spcBef>
              <a:spcAft>
                <a:spcPts val="0"/>
              </a:spcAft>
              <a:buSzPts val="2200"/>
              <a:buFont typeface="Della Respira"/>
              <a:buNone/>
              <a:defRPr sz="2200">
                <a:latin typeface="Della Respira"/>
                <a:ea typeface="Della Respira"/>
                <a:cs typeface="Della Respira"/>
                <a:sym typeface="Della Respira"/>
              </a:defRPr>
            </a:lvl8pPr>
            <a:lvl9pPr lvl="8" algn="l">
              <a:lnSpc>
                <a:spcPct val="100000"/>
              </a:lnSpc>
              <a:spcBef>
                <a:spcPts val="0"/>
              </a:spcBef>
              <a:spcAft>
                <a:spcPts val="0"/>
              </a:spcAft>
              <a:buSzPts val="2200"/>
              <a:buFont typeface="Della Respira"/>
              <a:buNone/>
              <a:defRPr sz="2200">
                <a:latin typeface="Della Respira"/>
                <a:ea typeface="Della Respira"/>
                <a:cs typeface="Della Respira"/>
                <a:sym typeface="Della Respira"/>
              </a:defRPr>
            </a:lvl9pPr>
          </a:lstStyle>
          <a:p/>
        </p:txBody>
      </p:sp>
      <p:sp>
        <p:nvSpPr>
          <p:cNvPr id="88" name="Google Shape;88;p17"/>
          <p:cNvSpPr/>
          <p:nvPr/>
        </p:nvSpPr>
        <p:spPr>
          <a:xfrm>
            <a:off x="272650" y="1964965"/>
            <a:ext cx="8601300" cy="509700"/>
          </a:xfrm>
          <a:prstGeom prst="roundRect">
            <a:avLst>
              <a:gd fmla="val 32052" name="adj"/>
            </a:avLst>
          </a:prstGeom>
          <a:solidFill>
            <a:schemeClr val="dk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200"/>
              <a:buFont typeface="Arial"/>
              <a:buNone/>
            </a:pPr>
            <a:r>
              <a:t/>
            </a:r>
            <a:endParaRPr b="0" i="0" sz="200" u="none" cap="none" strike="noStrike">
              <a:solidFill>
                <a:srgbClr val="000000"/>
              </a:solidFill>
              <a:latin typeface="DM Sans Light"/>
              <a:ea typeface="DM Sans Light"/>
              <a:cs typeface="DM Sans Light"/>
              <a:sym typeface="DM Sans Light"/>
            </a:endParaRPr>
          </a:p>
        </p:txBody>
      </p:sp>
      <p:sp>
        <p:nvSpPr>
          <p:cNvPr id="89" name="Google Shape;89;p17"/>
          <p:cNvSpPr txBox="1"/>
          <p:nvPr>
            <p:ph idx="2" type="subTitle"/>
          </p:nvPr>
        </p:nvSpPr>
        <p:spPr>
          <a:xfrm>
            <a:off x="272650" y="1991995"/>
            <a:ext cx="8601300" cy="4746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2200"/>
              <a:buFont typeface="Della Respira"/>
              <a:buNone/>
              <a:defRPr sz="2200">
                <a:latin typeface="Della Respira"/>
                <a:ea typeface="Della Respira"/>
                <a:cs typeface="Della Respira"/>
                <a:sym typeface="Della Respira"/>
              </a:defRPr>
            </a:lvl1pPr>
            <a:lvl2pPr lvl="1" algn="l">
              <a:lnSpc>
                <a:spcPct val="100000"/>
              </a:lnSpc>
              <a:spcBef>
                <a:spcPts val="0"/>
              </a:spcBef>
              <a:spcAft>
                <a:spcPts val="0"/>
              </a:spcAft>
              <a:buSzPts val="2200"/>
              <a:buFont typeface="Della Respira"/>
              <a:buNone/>
              <a:defRPr sz="2200">
                <a:latin typeface="Della Respira"/>
                <a:ea typeface="Della Respira"/>
                <a:cs typeface="Della Respira"/>
                <a:sym typeface="Della Respira"/>
              </a:defRPr>
            </a:lvl2pPr>
            <a:lvl3pPr lvl="2" algn="l">
              <a:lnSpc>
                <a:spcPct val="100000"/>
              </a:lnSpc>
              <a:spcBef>
                <a:spcPts val="0"/>
              </a:spcBef>
              <a:spcAft>
                <a:spcPts val="0"/>
              </a:spcAft>
              <a:buSzPts val="2200"/>
              <a:buFont typeface="Della Respira"/>
              <a:buNone/>
              <a:defRPr sz="2200">
                <a:latin typeface="Della Respira"/>
                <a:ea typeface="Della Respira"/>
                <a:cs typeface="Della Respira"/>
                <a:sym typeface="Della Respira"/>
              </a:defRPr>
            </a:lvl3pPr>
            <a:lvl4pPr lvl="3" algn="l">
              <a:lnSpc>
                <a:spcPct val="100000"/>
              </a:lnSpc>
              <a:spcBef>
                <a:spcPts val="0"/>
              </a:spcBef>
              <a:spcAft>
                <a:spcPts val="0"/>
              </a:spcAft>
              <a:buSzPts val="2200"/>
              <a:buFont typeface="Della Respira"/>
              <a:buNone/>
              <a:defRPr sz="2200">
                <a:latin typeface="Della Respira"/>
                <a:ea typeface="Della Respira"/>
                <a:cs typeface="Della Respira"/>
                <a:sym typeface="Della Respira"/>
              </a:defRPr>
            </a:lvl4pPr>
            <a:lvl5pPr lvl="4" algn="l">
              <a:lnSpc>
                <a:spcPct val="100000"/>
              </a:lnSpc>
              <a:spcBef>
                <a:spcPts val="0"/>
              </a:spcBef>
              <a:spcAft>
                <a:spcPts val="0"/>
              </a:spcAft>
              <a:buSzPts val="2200"/>
              <a:buFont typeface="Della Respira"/>
              <a:buNone/>
              <a:defRPr sz="2200">
                <a:latin typeface="Della Respira"/>
                <a:ea typeface="Della Respira"/>
                <a:cs typeface="Della Respira"/>
                <a:sym typeface="Della Respira"/>
              </a:defRPr>
            </a:lvl5pPr>
            <a:lvl6pPr lvl="5" algn="l">
              <a:lnSpc>
                <a:spcPct val="100000"/>
              </a:lnSpc>
              <a:spcBef>
                <a:spcPts val="0"/>
              </a:spcBef>
              <a:spcAft>
                <a:spcPts val="0"/>
              </a:spcAft>
              <a:buSzPts val="2200"/>
              <a:buFont typeface="Della Respira"/>
              <a:buNone/>
              <a:defRPr sz="2200">
                <a:latin typeface="Della Respira"/>
                <a:ea typeface="Della Respira"/>
                <a:cs typeface="Della Respira"/>
                <a:sym typeface="Della Respira"/>
              </a:defRPr>
            </a:lvl6pPr>
            <a:lvl7pPr lvl="6" algn="l">
              <a:lnSpc>
                <a:spcPct val="100000"/>
              </a:lnSpc>
              <a:spcBef>
                <a:spcPts val="0"/>
              </a:spcBef>
              <a:spcAft>
                <a:spcPts val="0"/>
              </a:spcAft>
              <a:buSzPts val="2200"/>
              <a:buFont typeface="Della Respira"/>
              <a:buNone/>
              <a:defRPr sz="2200">
                <a:latin typeface="Della Respira"/>
                <a:ea typeface="Della Respira"/>
                <a:cs typeface="Della Respira"/>
                <a:sym typeface="Della Respira"/>
              </a:defRPr>
            </a:lvl7pPr>
            <a:lvl8pPr lvl="7" algn="l">
              <a:lnSpc>
                <a:spcPct val="100000"/>
              </a:lnSpc>
              <a:spcBef>
                <a:spcPts val="0"/>
              </a:spcBef>
              <a:spcAft>
                <a:spcPts val="0"/>
              </a:spcAft>
              <a:buSzPts val="2200"/>
              <a:buFont typeface="Della Respira"/>
              <a:buNone/>
              <a:defRPr sz="2200">
                <a:latin typeface="Della Respira"/>
                <a:ea typeface="Della Respira"/>
                <a:cs typeface="Della Respira"/>
                <a:sym typeface="Della Respira"/>
              </a:defRPr>
            </a:lvl8pPr>
            <a:lvl9pPr lvl="8" algn="l">
              <a:lnSpc>
                <a:spcPct val="100000"/>
              </a:lnSpc>
              <a:spcBef>
                <a:spcPts val="0"/>
              </a:spcBef>
              <a:spcAft>
                <a:spcPts val="0"/>
              </a:spcAft>
              <a:buSzPts val="2200"/>
              <a:buFont typeface="Della Respira"/>
              <a:buNone/>
              <a:defRPr sz="2200">
                <a:latin typeface="Della Respira"/>
                <a:ea typeface="Della Respira"/>
                <a:cs typeface="Della Respira"/>
                <a:sym typeface="Della Respira"/>
              </a:defRPr>
            </a:lvl9pPr>
          </a:lstStyle>
          <a:p/>
        </p:txBody>
      </p:sp>
      <p:sp>
        <p:nvSpPr>
          <p:cNvPr id="90" name="Google Shape;90;p17"/>
          <p:cNvSpPr/>
          <p:nvPr/>
        </p:nvSpPr>
        <p:spPr>
          <a:xfrm>
            <a:off x="272650" y="2581805"/>
            <a:ext cx="8601300" cy="509700"/>
          </a:xfrm>
          <a:prstGeom prst="roundRect">
            <a:avLst>
              <a:gd fmla="val 32052" name="adj"/>
            </a:avLst>
          </a:prstGeom>
          <a:solidFill>
            <a:schemeClr val="dk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200"/>
              <a:buFont typeface="Arial"/>
              <a:buNone/>
            </a:pPr>
            <a:r>
              <a:t/>
            </a:r>
            <a:endParaRPr b="0" i="0" sz="200" u="none" cap="none" strike="noStrike">
              <a:solidFill>
                <a:srgbClr val="000000"/>
              </a:solidFill>
              <a:latin typeface="DM Sans Light"/>
              <a:ea typeface="DM Sans Light"/>
              <a:cs typeface="DM Sans Light"/>
              <a:sym typeface="DM Sans Light"/>
            </a:endParaRPr>
          </a:p>
        </p:txBody>
      </p:sp>
      <p:sp>
        <p:nvSpPr>
          <p:cNvPr id="91" name="Google Shape;91;p17"/>
          <p:cNvSpPr txBox="1"/>
          <p:nvPr>
            <p:ph idx="3" type="subTitle"/>
          </p:nvPr>
        </p:nvSpPr>
        <p:spPr>
          <a:xfrm>
            <a:off x="272650" y="2608834"/>
            <a:ext cx="8601300" cy="4746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2200"/>
              <a:buFont typeface="Della Respira"/>
              <a:buNone/>
              <a:defRPr sz="2200">
                <a:latin typeface="Della Respira"/>
                <a:ea typeface="Della Respira"/>
                <a:cs typeface="Della Respira"/>
                <a:sym typeface="Della Respira"/>
              </a:defRPr>
            </a:lvl1pPr>
            <a:lvl2pPr lvl="1" algn="l">
              <a:lnSpc>
                <a:spcPct val="100000"/>
              </a:lnSpc>
              <a:spcBef>
                <a:spcPts val="0"/>
              </a:spcBef>
              <a:spcAft>
                <a:spcPts val="0"/>
              </a:spcAft>
              <a:buSzPts val="2200"/>
              <a:buFont typeface="Della Respira"/>
              <a:buNone/>
              <a:defRPr sz="2200">
                <a:latin typeface="Della Respira"/>
                <a:ea typeface="Della Respira"/>
                <a:cs typeface="Della Respira"/>
                <a:sym typeface="Della Respira"/>
              </a:defRPr>
            </a:lvl2pPr>
            <a:lvl3pPr lvl="2" algn="l">
              <a:lnSpc>
                <a:spcPct val="100000"/>
              </a:lnSpc>
              <a:spcBef>
                <a:spcPts val="0"/>
              </a:spcBef>
              <a:spcAft>
                <a:spcPts val="0"/>
              </a:spcAft>
              <a:buSzPts val="2200"/>
              <a:buFont typeface="Della Respira"/>
              <a:buNone/>
              <a:defRPr sz="2200">
                <a:latin typeface="Della Respira"/>
                <a:ea typeface="Della Respira"/>
                <a:cs typeface="Della Respira"/>
                <a:sym typeface="Della Respira"/>
              </a:defRPr>
            </a:lvl3pPr>
            <a:lvl4pPr lvl="3" algn="l">
              <a:lnSpc>
                <a:spcPct val="100000"/>
              </a:lnSpc>
              <a:spcBef>
                <a:spcPts val="0"/>
              </a:spcBef>
              <a:spcAft>
                <a:spcPts val="0"/>
              </a:spcAft>
              <a:buSzPts val="2200"/>
              <a:buFont typeface="Della Respira"/>
              <a:buNone/>
              <a:defRPr sz="2200">
                <a:latin typeface="Della Respira"/>
                <a:ea typeface="Della Respira"/>
                <a:cs typeface="Della Respira"/>
                <a:sym typeface="Della Respira"/>
              </a:defRPr>
            </a:lvl4pPr>
            <a:lvl5pPr lvl="4" algn="l">
              <a:lnSpc>
                <a:spcPct val="100000"/>
              </a:lnSpc>
              <a:spcBef>
                <a:spcPts val="0"/>
              </a:spcBef>
              <a:spcAft>
                <a:spcPts val="0"/>
              </a:spcAft>
              <a:buSzPts val="2200"/>
              <a:buFont typeface="Della Respira"/>
              <a:buNone/>
              <a:defRPr sz="2200">
                <a:latin typeface="Della Respira"/>
                <a:ea typeface="Della Respira"/>
                <a:cs typeface="Della Respira"/>
                <a:sym typeface="Della Respira"/>
              </a:defRPr>
            </a:lvl5pPr>
            <a:lvl6pPr lvl="5" algn="l">
              <a:lnSpc>
                <a:spcPct val="100000"/>
              </a:lnSpc>
              <a:spcBef>
                <a:spcPts val="0"/>
              </a:spcBef>
              <a:spcAft>
                <a:spcPts val="0"/>
              </a:spcAft>
              <a:buSzPts val="2200"/>
              <a:buFont typeface="Della Respira"/>
              <a:buNone/>
              <a:defRPr sz="2200">
                <a:latin typeface="Della Respira"/>
                <a:ea typeface="Della Respira"/>
                <a:cs typeface="Della Respira"/>
                <a:sym typeface="Della Respira"/>
              </a:defRPr>
            </a:lvl6pPr>
            <a:lvl7pPr lvl="6" algn="l">
              <a:lnSpc>
                <a:spcPct val="100000"/>
              </a:lnSpc>
              <a:spcBef>
                <a:spcPts val="0"/>
              </a:spcBef>
              <a:spcAft>
                <a:spcPts val="0"/>
              </a:spcAft>
              <a:buSzPts val="2200"/>
              <a:buFont typeface="Della Respira"/>
              <a:buNone/>
              <a:defRPr sz="2200">
                <a:latin typeface="Della Respira"/>
                <a:ea typeface="Della Respira"/>
                <a:cs typeface="Della Respira"/>
                <a:sym typeface="Della Respira"/>
              </a:defRPr>
            </a:lvl7pPr>
            <a:lvl8pPr lvl="7" algn="l">
              <a:lnSpc>
                <a:spcPct val="100000"/>
              </a:lnSpc>
              <a:spcBef>
                <a:spcPts val="0"/>
              </a:spcBef>
              <a:spcAft>
                <a:spcPts val="0"/>
              </a:spcAft>
              <a:buSzPts val="2200"/>
              <a:buFont typeface="Della Respira"/>
              <a:buNone/>
              <a:defRPr sz="2200">
                <a:latin typeface="Della Respira"/>
                <a:ea typeface="Della Respira"/>
                <a:cs typeface="Della Respira"/>
                <a:sym typeface="Della Respira"/>
              </a:defRPr>
            </a:lvl8pPr>
            <a:lvl9pPr lvl="8" algn="l">
              <a:lnSpc>
                <a:spcPct val="100000"/>
              </a:lnSpc>
              <a:spcBef>
                <a:spcPts val="0"/>
              </a:spcBef>
              <a:spcAft>
                <a:spcPts val="0"/>
              </a:spcAft>
              <a:buSzPts val="2200"/>
              <a:buFont typeface="Della Respira"/>
              <a:buNone/>
              <a:defRPr sz="2200">
                <a:latin typeface="Della Respira"/>
                <a:ea typeface="Della Respira"/>
                <a:cs typeface="Della Respira"/>
                <a:sym typeface="Della Respira"/>
              </a:defRPr>
            </a:lvl9pPr>
          </a:lstStyle>
          <a:p/>
        </p:txBody>
      </p:sp>
      <p:sp>
        <p:nvSpPr>
          <p:cNvPr id="92" name="Google Shape;92;p17"/>
          <p:cNvSpPr/>
          <p:nvPr/>
        </p:nvSpPr>
        <p:spPr>
          <a:xfrm>
            <a:off x="272650" y="3198644"/>
            <a:ext cx="8601300" cy="509700"/>
          </a:xfrm>
          <a:prstGeom prst="roundRect">
            <a:avLst>
              <a:gd fmla="val 32052" name="adj"/>
            </a:avLst>
          </a:prstGeom>
          <a:solidFill>
            <a:schemeClr val="dk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200"/>
              <a:buFont typeface="Arial"/>
              <a:buNone/>
            </a:pPr>
            <a:r>
              <a:t/>
            </a:r>
            <a:endParaRPr b="0" i="0" sz="200" u="none" cap="none" strike="noStrike">
              <a:solidFill>
                <a:srgbClr val="000000"/>
              </a:solidFill>
              <a:latin typeface="DM Sans Light"/>
              <a:ea typeface="DM Sans Light"/>
              <a:cs typeface="DM Sans Light"/>
              <a:sym typeface="DM Sans Light"/>
            </a:endParaRPr>
          </a:p>
        </p:txBody>
      </p:sp>
      <p:sp>
        <p:nvSpPr>
          <p:cNvPr id="93" name="Google Shape;93;p17"/>
          <p:cNvSpPr txBox="1"/>
          <p:nvPr>
            <p:ph idx="4" type="subTitle"/>
          </p:nvPr>
        </p:nvSpPr>
        <p:spPr>
          <a:xfrm>
            <a:off x="272650" y="3225674"/>
            <a:ext cx="8601300" cy="4746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2200"/>
              <a:buFont typeface="Della Respira"/>
              <a:buNone/>
              <a:defRPr sz="2200">
                <a:latin typeface="Della Respira"/>
                <a:ea typeface="Della Respira"/>
                <a:cs typeface="Della Respira"/>
                <a:sym typeface="Della Respira"/>
              </a:defRPr>
            </a:lvl1pPr>
            <a:lvl2pPr lvl="1" algn="l">
              <a:lnSpc>
                <a:spcPct val="100000"/>
              </a:lnSpc>
              <a:spcBef>
                <a:spcPts val="0"/>
              </a:spcBef>
              <a:spcAft>
                <a:spcPts val="0"/>
              </a:spcAft>
              <a:buSzPts val="2200"/>
              <a:buFont typeface="Della Respira"/>
              <a:buNone/>
              <a:defRPr sz="2200">
                <a:latin typeface="Della Respira"/>
                <a:ea typeface="Della Respira"/>
                <a:cs typeface="Della Respira"/>
                <a:sym typeface="Della Respira"/>
              </a:defRPr>
            </a:lvl2pPr>
            <a:lvl3pPr lvl="2" algn="l">
              <a:lnSpc>
                <a:spcPct val="100000"/>
              </a:lnSpc>
              <a:spcBef>
                <a:spcPts val="0"/>
              </a:spcBef>
              <a:spcAft>
                <a:spcPts val="0"/>
              </a:spcAft>
              <a:buSzPts val="2200"/>
              <a:buFont typeface="Della Respira"/>
              <a:buNone/>
              <a:defRPr sz="2200">
                <a:latin typeface="Della Respira"/>
                <a:ea typeface="Della Respira"/>
                <a:cs typeface="Della Respira"/>
                <a:sym typeface="Della Respira"/>
              </a:defRPr>
            </a:lvl3pPr>
            <a:lvl4pPr lvl="3" algn="l">
              <a:lnSpc>
                <a:spcPct val="100000"/>
              </a:lnSpc>
              <a:spcBef>
                <a:spcPts val="0"/>
              </a:spcBef>
              <a:spcAft>
                <a:spcPts val="0"/>
              </a:spcAft>
              <a:buSzPts val="2200"/>
              <a:buFont typeface="Della Respira"/>
              <a:buNone/>
              <a:defRPr sz="2200">
                <a:latin typeface="Della Respira"/>
                <a:ea typeface="Della Respira"/>
                <a:cs typeface="Della Respira"/>
                <a:sym typeface="Della Respira"/>
              </a:defRPr>
            </a:lvl4pPr>
            <a:lvl5pPr lvl="4" algn="l">
              <a:lnSpc>
                <a:spcPct val="100000"/>
              </a:lnSpc>
              <a:spcBef>
                <a:spcPts val="0"/>
              </a:spcBef>
              <a:spcAft>
                <a:spcPts val="0"/>
              </a:spcAft>
              <a:buSzPts val="2200"/>
              <a:buFont typeface="Della Respira"/>
              <a:buNone/>
              <a:defRPr sz="2200">
                <a:latin typeface="Della Respira"/>
                <a:ea typeface="Della Respira"/>
                <a:cs typeface="Della Respira"/>
                <a:sym typeface="Della Respira"/>
              </a:defRPr>
            </a:lvl5pPr>
            <a:lvl6pPr lvl="5" algn="l">
              <a:lnSpc>
                <a:spcPct val="100000"/>
              </a:lnSpc>
              <a:spcBef>
                <a:spcPts val="0"/>
              </a:spcBef>
              <a:spcAft>
                <a:spcPts val="0"/>
              </a:spcAft>
              <a:buSzPts val="2200"/>
              <a:buFont typeface="Della Respira"/>
              <a:buNone/>
              <a:defRPr sz="2200">
                <a:latin typeface="Della Respira"/>
                <a:ea typeface="Della Respira"/>
                <a:cs typeface="Della Respira"/>
                <a:sym typeface="Della Respira"/>
              </a:defRPr>
            </a:lvl6pPr>
            <a:lvl7pPr lvl="6" algn="l">
              <a:lnSpc>
                <a:spcPct val="100000"/>
              </a:lnSpc>
              <a:spcBef>
                <a:spcPts val="0"/>
              </a:spcBef>
              <a:spcAft>
                <a:spcPts val="0"/>
              </a:spcAft>
              <a:buSzPts val="2200"/>
              <a:buFont typeface="Della Respira"/>
              <a:buNone/>
              <a:defRPr sz="2200">
                <a:latin typeface="Della Respira"/>
                <a:ea typeface="Della Respira"/>
                <a:cs typeface="Della Respira"/>
                <a:sym typeface="Della Respira"/>
              </a:defRPr>
            </a:lvl7pPr>
            <a:lvl8pPr lvl="7" algn="l">
              <a:lnSpc>
                <a:spcPct val="100000"/>
              </a:lnSpc>
              <a:spcBef>
                <a:spcPts val="0"/>
              </a:spcBef>
              <a:spcAft>
                <a:spcPts val="0"/>
              </a:spcAft>
              <a:buSzPts val="2200"/>
              <a:buFont typeface="Della Respira"/>
              <a:buNone/>
              <a:defRPr sz="2200">
                <a:latin typeface="Della Respira"/>
                <a:ea typeface="Della Respira"/>
                <a:cs typeface="Della Respira"/>
                <a:sym typeface="Della Respira"/>
              </a:defRPr>
            </a:lvl8pPr>
            <a:lvl9pPr lvl="8" algn="l">
              <a:lnSpc>
                <a:spcPct val="100000"/>
              </a:lnSpc>
              <a:spcBef>
                <a:spcPts val="0"/>
              </a:spcBef>
              <a:spcAft>
                <a:spcPts val="0"/>
              </a:spcAft>
              <a:buSzPts val="2200"/>
              <a:buFont typeface="Della Respira"/>
              <a:buNone/>
              <a:defRPr sz="2200">
                <a:latin typeface="Della Respira"/>
                <a:ea typeface="Della Respira"/>
                <a:cs typeface="Della Respira"/>
                <a:sym typeface="Della Respira"/>
              </a:defRPr>
            </a:lvl9pPr>
          </a:lstStyle>
          <a:p/>
        </p:txBody>
      </p:sp>
      <p:sp>
        <p:nvSpPr>
          <p:cNvPr id="94" name="Google Shape;94;p17"/>
          <p:cNvSpPr/>
          <p:nvPr/>
        </p:nvSpPr>
        <p:spPr>
          <a:xfrm>
            <a:off x="272650" y="3815484"/>
            <a:ext cx="8601300" cy="509700"/>
          </a:xfrm>
          <a:prstGeom prst="roundRect">
            <a:avLst>
              <a:gd fmla="val 32052" name="adj"/>
            </a:avLst>
          </a:prstGeom>
          <a:solidFill>
            <a:schemeClr val="dk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200"/>
              <a:buFont typeface="Arial"/>
              <a:buNone/>
            </a:pPr>
            <a:r>
              <a:t/>
            </a:r>
            <a:endParaRPr b="0" i="0" sz="200" u="none" cap="none" strike="noStrike">
              <a:solidFill>
                <a:srgbClr val="000000"/>
              </a:solidFill>
              <a:latin typeface="DM Sans Light"/>
              <a:ea typeface="DM Sans Light"/>
              <a:cs typeface="DM Sans Light"/>
              <a:sym typeface="DM Sans Light"/>
            </a:endParaRPr>
          </a:p>
        </p:txBody>
      </p:sp>
      <p:sp>
        <p:nvSpPr>
          <p:cNvPr id="95" name="Google Shape;95;p17"/>
          <p:cNvSpPr txBox="1"/>
          <p:nvPr>
            <p:ph idx="5" type="subTitle"/>
          </p:nvPr>
        </p:nvSpPr>
        <p:spPr>
          <a:xfrm>
            <a:off x="272650" y="3842514"/>
            <a:ext cx="8601300" cy="4746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2200"/>
              <a:buFont typeface="Della Respira"/>
              <a:buNone/>
              <a:defRPr sz="2200">
                <a:latin typeface="Della Respira"/>
                <a:ea typeface="Della Respira"/>
                <a:cs typeface="Della Respira"/>
                <a:sym typeface="Della Respira"/>
              </a:defRPr>
            </a:lvl1pPr>
            <a:lvl2pPr lvl="1" algn="l">
              <a:lnSpc>
                <a:spcPct val="100000"/>
              </a:lnSpc>
              <a:spcBef>
                <a:spcPts val="0"/>
              </a:spcBef>
              <a:spcAft>
                <a:spcPts val="0"/>
              </a:spcAft>
              <a:buSzPts val="2200"/>
              <a:buFont typeface="Della Respira"/>
              <a:buNone/>
              <a:defRPr sz="2200">
                <a:latin typeface="Della Respira"/>
                <a:ea typeface="Della Respira"/>
                <a:cs typeface="Della Respira"/>
                <a:sym typeface="Della Respira"/>
              </a:defRPr>
            </a:lvl2pPr>
            <a:lvl3pPr lvl="2" algn="l">
              <a:lnSpc>
                <a:spcPct val="100000"/>
              </a:lnSpc>
              <a:spcBef>
                <a:spcPts val="0"/>
              </a:spcBef>
              <a:spcAft>
                <a:spcPts val="0"/>
              </a:spcAft>
              <a:buSzPts val="2200"/>
              <a:buFont typeface="Della Respira"/>
              <a:buNone/>
              <a:defRPr sz="2200">
                <a:latin typeface="Della Respira"/>
                <a:ea typeface="Della Respira"/>
                <a:cs typeface="Della Respira"/>
                <a:sym typeface="Della Respira"/>
              </a:defRPr>
            </a:lvl3pPr>
            <a:lvl4pPr lvl="3" algn="l">
              <a:lnSpc>
                <a:spcPct val="100000"/>
              </a:lnSpc>
              <a:spcBef>
                <a:spcPts val="0"/>
              </a:spcBef>
              <a:spcAft>
                <a:spcPts val="0"/>
              </a:spcAft>
              <a:buSzPts val="2200"/>
              <a:buFont typeface="Della Respira"/>
              <a:buNone/>
              <a:defRPr sz="2200">
                <a:latin typeface="Della Respira"/>
                <a:ea typeface="Della Respira"/>
                <a:cs typeface="Della Respira"/>
                <a:sym typeface="Della Respira"/>
              </a:defRPr>
            </a:lvl4pPr>
            <a:lvl5pPr lvl="4" algn="l">
              <a:lnSpc>
                <a:spcPct val="100000"/>
              </a:lnSpc>
              <a:spcBef>
                <a:spcPts val="0"/>
              </a:spcBef>
              <a:spcAft>
                <a:spcPts val="0"/>
              </a:spcAft>
              <a:buSzPts val="2200"/>
              <a:buFont typeface="Della Respira"/>
              <a:buNone/>
              <a:defRPr sz="2200">
                <a:latin typeface="Della Respira"/>
                <a:ea typeface="Della Respira"/>
                <a:cs typeface="Della Respira"/>
                <a:sym typeface="Della Respira"/>
              </a:defRPr>
            </a:lvl5pPr>
            <a:lvl6pPr lvl="5" algn="l">
              <a:lnSpc>
                <a:spcPct val="100000"/>
              </a:lnSpc>
              <a:spcBef>
                <a:spcPts val="0"/>
              </a:spcBef>
              <a:spcAft>
                <a:spcPts val="0"/>
              </a:spcAft>
              <a:buSzPts val="2200"/>
              <a:buFont typeface="Della Respira"/>
              <a:buNone/>
              <a:defRPr sz="2200">
                <a:latin typeface="Della Respira"/>
                <a:ea typeface="Della Respira"/>
                <a:cs typeface="Della Respira"/>
                <a:sym typeface="Della Respira"/>
              </a:defRPr>
            </a:lvl6pPr>
            <a:lvl7pPr lvl="6" algn="l">
              <a:lnSpc>
                <a:spcPct val="100000"/>
              </a:lnSpc>
              <a:spcBef>
                <a:spcPts val="0"/>
              </a:spcBef>
              <a:spcAft>
                <a:spcPts val="0"/>
              </a:spcAft>
              <a:buSzPts val="2200"/>
              <a:buFont typeface="Della Respira"/>
              <a:buNone/>
              <a:defRPr sz="2200">
                <a:latin typeface="Della Respira"/>
                <a:ea typeface="Della Respira"/>
                <a:cs typeface="Della Respira"/>
                <a:sym typeface="Della Respira"/>
              </a:defRPr>
            </a:lvl7pPr>
            <a:lvl8pPr lvl="7" algn="l">
              <a:lnSpc>
                <a:spcPct val="100000"/>
              </a:lnSpc>
              <a:spcBef>
                <a:spcPts val="0"/>
              </a:spcBef>
              <a:spcAft>
                <a:spcPts val="0"/>
              </a:spcAft>
              <a:buSzPts val="2200"/>
              <a:buFont typeface="Della Respira"/>
              <a:buNone/>
              <a:defRPr sz="2200">
                <a:latin typeface="Della Respira"/>
                <a:ea typeface="Della Respira"/>
                <a:cs typeface="Della Respira"/>
                <a:sym typeface="Della Respira"/>
              </a:defRPr>
            </a:lvl8pPr>
            <a:lvl9pPr lvl="8" algn="l">
              <a:lnSpc>
                <a:spcPct val="100000"/>
              </a:lnSpc>
              <a:spcBef>
                <a:spcPts val="0"/>
              </a:spcBef>
              <a:spcAft>
                <a:spcPts val="0"/>
              </a:spcAft>
              <a:buSzPts val="2200"/>
              <a:buFont typeface="Della Respira"/>
              <a:buNone/>
              <a:defRPr sz="2200">
                <a:latin typeface="Della Respira"/>
                <a:ea typeface="Della Respira"/>
                <a:cs typeface="Della Respira"/>
                <a:sym typeface="Della Respira"/>
              </a:defRPr>
            </a:lvl9pPr>
          </a:lstStyle>
          <a:p/>
        </p:txBody>
      </p:sp>
      <p:sp>
        <p:nvSpPr>
          <p:cNvPr id="96" name="Google Shape;96;p17"/>
          <p:cNvSpPr/>
          <p:nvPr/>
        </p:nvSpPr>
        <p:spPr>
          <a:xfrm>
            <a:off x="272650" y="4432324"/>
            <a:ext cx="8601300" cy="509700"/>
          </a:xfrm>
          <a:prstGeom prst="roundRect">
            <a:avLst>
              <a:gd fmla="val 32052" name="adj"/>
            </a:avLst>
          </a:prstGeom>
          <a:solidFill>
            <a:schemeClr val="dk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200"/>
              <a:buFont typeface="Arial"/>
              <a:buNone/>
            </a:pPr>
            <a:r>
              <a:t/>
            </a:r>
            <a:endParaRPr b="0" i="0" sz="200" u="none" cap="none" strike="noStrike">
              <a:solidFill>
                <a:srgbClr val="000000"/>
              </a:solidFill>
              <a:latin typeface="DM Sans Light"/>
              <a:ea typeface="DM Sans Light"/>
              <a:cs typeface="DM Sans Light"/>
              <a:sym typeface="DM Sans Light"/>
            </a:endParaRPr>
          </a:p>
        </p:txBody>
      </p:sp>
      <p:sp>
        <p:nvSpPr>
          <p:cNvPr id="97" name="Google Shape;97;p17"/>
          <p:cNvSpPr txBox="1"/>
          <p:nvPr>
            <p:ph idx="6" type="subTitle"/>
          </p:nvPr>
        </p:nvSpPr>
        <p:spPr>
          <a:xfrm>
            <a:off x="272650" y="4459354"/>
            <a:ext cx="8601300" cy="4746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2200"/>
              <a:buFont typeface="Della Respira"/>
              <a:buNone/>
              <a:defRPr sz="2200">
                <a:latin typeface="Della Respira"/>
                <a:ea typeface="Della Respira"/>
                <a:cs typeface="Della Respira"/>
                <a:sym typeface="Della Respira"/>
              </a:defRPr>
            </a:lvl1pPr>
            <a:lvl2pPr lvl="1" algn="l">
              <a:lnSpc>
                <a:spcPct val="100000"/>
              </a:lnSpc>
              <a:spcBef>
                <a:spcPts val="0"/>
              </a:spcBef>
              <a:spcAft>
                <a:spcPts val="0"/>
              </a:spcAft>
              <a:buSzPts val="2200"/>
              <a:buFont typeface="Della Respira"/>
              <a:buNone/>
              <a:defRPr sz="2200">
                <a:latin typeface="Della Respira"/>
                <a:ea typeface="Della Respira"/>
                <a:cs typeface="Della Respira"/>
                <a:sym typeface="Della Respira"/>
              </a:defRPr>
            </a:lvl2pPr>
            <a:lvl3pPr lvl="2" algn="l">
              <a:lnSpc>
                <a:spcPct val="100000"/>
              </a:lnSpc>
              <a:spcBef>
                <a:spcPts val="0"/>
              </a:spcBef>
              <a:spcAft>
                <a:spcPts val="0"/>
              </a:spcAft>
              <a:buSzPts val="2200"/>
              <a:buFont typeface="Della Respira"/>
              <a:buNone/>
              <a:defRPr sz="2200">
                <a:latin typeface="Della Respira"/>
                <a:ea typeface="Della Respira"/>
                <a:cs typeface="Della Respira"/>
                <a:sym typeface="Della Respira"/>
              </a:defRPr>
            </a:lvl3pPr>
            <a:lvl4pPr lvl="3" algn="l">
              <a:lnSpc>
                <a:spcPct val="100000"/>
              </a:lnSpc>
              <a:spcBef>
                <a:spcPts val="0"/>
              </a:spcBef>
              <a:spcAft>
                <a:spcPts val="0"/>
              </a:spcAft>
              <a:buSzPts val="2200"/>
              <a:buFont typeface="Della Respira"/>
              <a:buNone/>
              <a:defRPr sz="2200">
                <a:latin typeface="Della Respira"/>
                <a:ea typeface="Della Respira"/>
                <a:cs typeface="Della Respira"/>
                <a:sym typeface="Della Respira"/>
              </a:defRPr>
            </a:lvl4pPr>
            <a:lvl5pPr lvl="4" algn="l">
              <a:lnSpc>
                <a:spcPct val="100000"/>
              </a:lnSpc>
              <a:spcBef>
                <a:spcPts val="0"/>
              </a:spcBef>
              <a:spcAft>
                <a:spcPts val="0"/>
              </a:spcAft>
              <a:buSzPts val="2200"/>
              <a:buFont typeface="Della Respira"/>
              <a:buNone/>
              <a:defRPr sz="2200">
                <a:latin typeface="Della Respira"/>
                <a:ea typeface="Della Respira"/>
                <a:cs typeface="Della Respira"/>
                <a:sym typeface="Della Respira"/>
              </a:defRPr>
            </a:lvl5pPr>
            <a:lvl6pPr lvl="5" algn="l">
              <a:lnSpc>
                <a:spcPct val="100000"/>
              </a:lnSpc>
              <a:spcBef>
                <a:spcPts val="0"/>
              </a:spcBef>
              <a:spcAft>
                <a:spcPts val="0"/>
              </a:spcAft>
              <a:buSzPts val="2200"/>
              <a:buFont typeface="Della Respira"/>
              <a:buNone/>
              <a:defRPr sz="2200">
                <a:latin typeface="Della Respira"/>
                <a:ea typeface="Della Respira"/>
                <a:cs typeface="Della Respira"/>
                <a:sym typeface="Della Respira"/>
              </a:defRPr>
            </a:lvl6pPr>
            <a:lvl7pPr lvl="6" algn="l">
              <a:lnSpc>
                <a:spcPct val="100000"/>
              </a:lnSpc>
              <a:spcBef>
                <a:spcPts val="0"/>
              </a:spcBef>
              <a:spcAft>
                <a:spcPts val="0"/>
              </a:spcAft>
              <a:buSzPts val="2200"/>
              <a:buFont typeface="Della Respira"/>
              <a:buNone/>
              <a:defRPr sz="2200">
                <a:latin typeface="Della Respira"/>
                <a:ea typeface="Della Respira"/>
                <a:cs typeface="Della Respira"/>
                <a:sym typeface="Della Respira"/>
              </a:defRPr>
            </a:lvl7pPr>
            <a:lvl8pPr lvl="7" algn="l">
              <a:lnSpc>
                <a:spcPct val="100000"/>
              </a:lnSpc>
              <a:spcBef>
                <a:spcPts val="0"/>
              </a:spcBef>
              <a:spcAft>
                <a:spcPts val="0"/>
              </a:spcAft>
              <a:buSzPts val="2200"/>
              <a:buFont typeface="Della Respira"/>
              <a:buNone/>
              <a:defRPr sz="2200">
                <a:latin typeface="Della Respira"/>
                <a:ea typeface="Della Respira"/>
                <a:cs typeface="Della Respira"/>
                <a:sym typeface="Della Respira"/>
              </a:defRPr>
            </a:lvl8pPr>
            <a:lvl9pPr lvl="8" algn="l">
              <a:lnSpc>
                <a:spcPct val="100000"/>
              </a:lnSpc>
              <a:spcBef>
                <a:spcPts val="0"/>
              </a:spcBef>
              <a:spcAft>
                <a:spcPts val="0"/>
              </a:spcAft>
              <a:buSzPts val="2200"/>
              <a:buFont typeface="Della Respira"/>
              <a:buNone/>
              <a:defRPr sz="2200">
                <a:latin typeface="Della Respira"/>
                <a:ea typeface="Della Respira"/>
                <a:cs typeface="Della Respira"/>
                <a:sym typeface="Della Respira"/>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torybook 2">
  <p:cSld name="CUSTOM_5">
    <p:bg>
      <p:bgPr>
        <a:solidFill>
          <a:schemeClr val="lt2"/>
        </a:solidFill>
      </p:bgPr>
    </p:bg>
    <p:spTree>
      <p:nvGrpSpPr>
        <p:cNvPr id="98" name="Shape 98"/>
        <p:cNvGrpSpPr/>
        <p:nvPr/>
      </p:nvGrpSpPr>
      <p:grpSpPr>
        <a:xfrm>
          <a:off x="0" y="0"/>
          <a:ext cx="0" cy="0"/>
          <a:chOff x="0" y="0"/>
          <a:chExt cx="0" cy="0"/>
        </a:xfrm>
      </p:grpSpPr>
      <p:sp>
        <p:nvSpPr>
          <p:cNvPr id="99" name="Google Shape;99;p18"/>
          <p:cNvSpPr/>
          <p:nvPr>
            <p:ph idx="2" type="pic"/>
          </p:nvPr>
        </p:nvSpPr>
        <p:spPr>
          <a:xfrm>
            <a:off x="6781525" y="279050"/>
            <a:ext cx="2096400" cy="4573800"/>
          </a:xfrm>
          <a:prstGeom prst="roundRect">
            <a:avLst>
              <a:gd fmla="val 9650" name="adj"/>
            </a:avLst>
          </a:prstGeom>
          <a:noFill/>
          <a:ln cap="flat" cmpd="sng" w="9525">
            <a:solidFill>
              <a:schemeClr val="dk1"/>
            </a:solidFill>
            <a:prstDash val="solid"/>
            <a:round/>
            <a:headEnd len="sm" w="sm" type="none"/>
            <a:tailEnd len="sm" w="sm" type="none"/>
          </a:ln>
        </p:spPr>
      </p:sp>
      <p:sp>
        <p:nvSpPr>
          <p:cNvPr id="100" name="Google Shape;100;p18"/>
          <p:cNvSpPr/>
          <p:nvPr/>
        </p:nvSpPr>
        <p:spPr>
          <a:xfrm>
            <a:off x="274950" y="1164975"/>
            <a:ext cx="6304500" cy="3693600"/>
          </a:xfrm>
          <a:prstGeom prst="roundRect">
            <a:avLst>
              <a:gd fmla="val 5734" name="adj"/>
            </a:avLst>
          </a:prstGeom>
          <a:solidFill>
            <a:schemeClr val="dk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9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
        <p:nvSpPr>
          <p:cNvPr id="101" name="Google Shape;101;p18"/>
          <p:cNvSpPr txBox="1"/>
          <p:nvPr>
            <p:ph idx="1" type="body"/>
          </p:nvPr>
        </p:nvSpPr>
        <p:spPr>
          <a:xfrm>
            <a:off x="552284" y="1335950"/>
            <a:ext cx="5739600" cy="3173700"/>
          </a:xfrm>
          <a:prstGeom prst="rect">
            <a:avLst/>
          </a:prstGeom>
          <a:noFill/>
          <a:ln>
            <a:noFill/>
          </a:ln>
        </p:spPr>
        <p:txBody>
          <a:bodyPr anchorCtr="0" anchor="t" bIns="91425" lIns="91425" spcFirstLastPara="1" rIns="91425" wrap="square" tIns="91425">
            <a:noAutofit/>
          </a:bodyPr>
          <a:lstStyle>
            <a:lvl1pPr indent="-330200" lvl="0" marL="457200" algn="l">
              <a:lnSpc>
                <a:spcPct val="100000"/>
              </a:lnSpc>
              <a:spcBef>
                <a:spcPts val="0"/>
              </a:spcBef>
              <a:spcAft>
                <a:spcPts val="0"/>
              </a:spcAft>
              <a:buSzPts val="1600"/>
              <a:buChar char="●"/>
              <a:defRPr/>
            </a:lvl1pPr>
            <a:lvl2pPr indent="-330200" lvl="1" marL="914400" algn="l">
              <a:lnSpc>
                <a:spcPct val="100000"/>
              </a:lnSpc>
              <a:spcBef>
                <a:spcPts val="0"/>
              </a:spcBef>
              <a:spcAft>
                <a:spcPts val="0"/>
              </a:spcAft>
              <a:buSzPts val="1600"/>
              <a:buChar char="○"/>
              <a:defRPr/>
            </a:lvl2pPr>
            <a:lvl3pPr indent="-330200" lvl="2" marL="1371600" algn="l">
              <a:lnSpc>
                <a:spcPct val="100000"/>
              </a:lnSpc>
              <a:spcBef>
                <a:spcPts val="0"/>
              </a:spcBef>
              <a:spcAft>
                <a:spcPts val="0"/>
              </a:spcAft>
              <a:buSzPts val="1600"/>
              <a:buChar char="■"/>
              <a:defRPr/>
            </a:lvl3pPr>
            <a:lvl4pPr indent="-330200" lvl="3" marL="1828800" algn="l">
              <a:lnSpc>
                <a:spcPct val="100000"/>
              </a:lnSpc>
              <a:spcBef>
                <a:spcPts val="0"/>
              </a:spcBef>
              <a:spcAft>
                <a:spcPts val="0"/>
              </a:spcAft>
              <a:buSzPts val="1600"/>
              <a:buChar char="●"/>
              <a:defRPr/>
            </a:lvl4pPr>
            <a:lvl5pPr indent="-330200" lvl="4" marL="2286000" algn="l">
              <a:lnSpc>
                <a:spcPct val="100000"/>
              </a:lnSpc>
              <a:spcBef>
                <a:spcPts val="0"/>
              </a:spcBef>
              <a:spcAft>
                <a:spcPts val="0"/>
              </a:spcAft>
              <a:buSzPts val="1600"/>
              <a:buChar char="○"/>
              <a:defRPr/>
            </a:lvl5pPr>
            <a:lvl6pPr indent="-330200" lvl="5" marL="2743200" algn="l">
              <a:lnSpc>
                <a:spcPct val="100000"/>
              </a:lnSpc>
              <a:spcBef>
                <a:spcPts val="0"/>
              </a:spcBef>
              <a:spcAft>
                <a:spcPts val="0"/>
              </a:spcAft>
              <a:buSzPts val="1600"/>
              <a:buChar char="■"/>
              <a:defRPr/>
            </a:lvl6pPr>
            <a:lvl7pPr indent="-330200" lvl="6" marL="3200400" algn="l">
              <a:lnSpc>
                <a:spcPct val="100000"/>
              </a:lnSpc>
              <a:spcBef>
                <a:spcPts val="0"/>
              </a:spcBef>
              <a:spcAft>
                <a:spcPts val="0"/>
              </a:spcAft>
              <a:buSzPts val="1600"/>
              <a:buChar char="●"/>
              <a:defRPr/>
            </a:lvl7pPr>
            <a:lvl8pPr indent="-330200" lvl="7" marL="3657600" algn="l">
              <a:lnSpc>
                <a:spcPct val="100000"/>
              </a:lnSpc>
              <a:spcBef>
                <a:spcPts val="0"/>
              </a:spcBef>
              <a:spcAft>
                <a:spcPts val="0"/>
              </a:spcAft>
              <a:buSzPts val="1600"/>
              <a:buChar char="○"/>
              <a:defRPr/>
            </a:lvl8pPr>
            <a:lvl9pPr indent="-330200" lvl="8" marL="4114800" algn="l">
              <a:lnSpc>
                <a:spcPct val="100000"/>
              </a:lnSpc>
              <a:spcBef>
                <a:spcPts val="0"/>
              </a:spcBef>
              <a:spcAft>
                <a:spcPts val="0"/>
              </a:spcAft>
              <a:buSzPts val="1600"/>
              <a:buChar char="■"/>
              <a:defRPr/>
            </a:lvl9pPr>
          </a:lstStyle>
          <a:p/>
        </p:txBody>
      </p:sp>
      <p:sp>
        <p:nvSpPr>
          <p:cNvPr id="102" name="Google Shape;102;p18"/>
          <p:cNvSpPr/>
          <p:nvPr/>
        </p:nvSpPr>
        <p:spPr>
          <a:xfrm>
            <a:off x="274950" y="284775"/>
            <a:ext cx="3417900" cy="704400"/>
          </a:xfrm>
          <a:prstGeom prst="roundRect">
            <a:avLst>
              <a:gd fmla="val 25275" name="adj"/>
            </a:avLst>
          </a:pr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155425">
            <a:noAutofit/>
          </a:bodyPr>
          <a:lstStyle/>
          <a:p>
            <a:pPr indent="0" lvl="0" marL="0" marR="0" rtl="0" algn="ctr">
              <a:lnSpc>
                <a:spcPct val="90000"/>
              </a:lnSpc>
              <a:spcBef>
                <a:spcPts val="0"/>
              </a:spcBef>
              <a:spcAft>
                <a:spcPts val="0"/>
              </a:spcAft>
              <a:buClr>
                <a:srgbClr val="000000"/>
              </a:buClr>
              <a:buSzPts val="200"/>
              <a:buFont typeface="Arial"/>
              <a:buNone/>
            </a:pPr>
            <a:r>
              <a:t/>
            </a:r>
            <a:endParaRPr b="0" i="0" sz="200" u="none" cap="none" strike="noStrike">
              <a:solidFill>
                <a:srgbClr val="000000"/>
              </a:solidFill>
              <a:latin typeface="Arial"/>
              <a:ea typeface="Arial"/>
              <a:cs typeface="Arial"/>
              <a:sym typeface="Arial"/>
            </a:endParaRPr>
          </a:p>
        </p:txBody>
      </p:sp>
      <p:sp>
        <p:nvSpPr>
          <p:cNvPr id="103" name="Google Shape;103;p18"/>
          <p:cNvSpPr txBox="1"/>
          <p:nvPr>
            <p:ph type="title"/>
          </p:nvPr>
        </p:nvSpPr>
        <p:spPr>
          <a:xfrm>
            <a:off x="272650" y="327125"/>
            <a:ext cx="3417900" cy="6621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200"/>
              <a:buNone/>
              <a:defRPr sz="3200"/>
            </a:lvl1pPr>
            <a:lvl2pPr lvl="1" algn="ctr">
              <a:lnSpc>
                <a:spcPct val="100000"/>
              </a:lnSpc>
              <a:spcBef>
                <a:spcPts val="0"/>
              </a:spcBef>
              <a:spcAft>
                <a:spcPts val="0"/>
              </a:spcAft>
              <a:buSzPts val="4200"/>
              <a:buFont typeface="Della Respira"/>
              <a:buNone/>
              <a:defRPr sz="4200"/>
            </a:lvl2pPr>
            <a:lvl3pPr lvl="2" algn="ctr">
              <a:lnSpc>
                <a:spcPct val="100000"/>
              </a:lnSpc>
              <a:spcBef>
                <a:spcPts val="0"/>
              </a:spcBef>
              <a:spcAft>
                <a:spcPts val="0"/>
              </a:spcAft>
              <a:buSzPts val="4200"/>
              <a:buFont typeface="Della Respira"/>
              <a:buNone/>
              <a:defRPr sz="4200"/>
            </a:lvl3pPr>
            <a:lvl4pPr lvl="3" algn="ctr">
              <a:lnSpc>
                <a:spcPct val="100000"/>
              </a:lnSpc>
              <a:spcBef>
                <a:spcPts val="0"/>
              </a:spcBef>
              <a:spcAft>
                <a:spcPts val="0"/>
              </a:spcAft>
              <a:buSzPts val="4200"/>
              <a:buFont typeface="Della Respira"/>
              <a:buNone/>
              <a:defRPr sz="4200"/>
            </a:lvl4pPr>
            <a:lvl5pPr lvl="4" algn="ctr">
              <a:lnSpc>
                <a:spcPct val="100000"/>
              </a:lnSpc>
              <a:spcBef>
                <a:spcPts val="0"/>
              </a:spcBef>
              <a:spcAft>
                <a:spcPts val="0"/>
              </a:spcAft>
              <a:buSzPts val="4200"/>
              <a:buFont typeface="Della Respira"/>
              <a:buNone/>
              <a:defRPr sz="4200"/>
            </a:lvl5pPr>
            <a:lvl6pPr lvl="5" algn="ctr">
              <a:lnSpc>
                <a:spcPct val="100000"/>
              </a:lnSpc>
              <a:spcBef>
                <a:spcPts val="0"/>
              </a:spcBef>
              <a:spcAft>
                <a:spcPts val="0"/>
              </a:spcAft>
              <a:buSzPts val="4200"/>
              <a:buFont typeface="Della Respira"/>
              <a:buNone/>
              <a:defRPr sz="4200"/>
            </a:lvl6pPr>
            <a:lvl7pPr lvl="6" algn="ctr">
              <a:lnSpc>
                <a:spcPct val="100000"/>
              </a:lnSpc>
              <a:spcBef>
                <a:spcPts val="0"/>
              </a:spcBef>
              <a:spcAft>
                <a:spcPts val="0"/>
              </a:spcAft>
              <a:buSzPts val="4200"/>
              <a:buFont typeface="Della Respira"/>
              <a:buNone/>
              <a:defRPr sz="4200"/>
            </a:lvl7pPr>
            <a:lvl8pPr lvl="7" algn="ctr">
              <a:lnSpc>
                <a:spcPct val="100000"/>
              </a:lnSpc>
              <a:spcBef>
                <a:spcPts val="0"/>
              </a:spcBef>
              <a:spcAft>
                <a:spcPts val="0"/>
              </a:spcAft>
              <a:buSzPts val="4200"/>
              <a:buFont typeface="Della Respira"/>
              <a:buNone/>
              <a:defRPr sz="4200"/>
            </a:lvl8pPr>
            <a:lvl9pPr lvl="8" algn="ctr">
              <a:lnSpc>
                <a:spcPct val="100000"/>
              </a:lnSpc>
              <a:spcBef>
                <a:spcPts val="0"/>
              </a:spcBef>
              <a:spcAft>
                <a:spcPts val="0"/>
              </a:spcAft>
              <a:buSzPts val="4200"/>
              <a:buFont typeface="Della Respira"/>
              <a:buNone/>
              <a:defRPr sz="4200"/>
            </a:lvl9pPr>
          </a:lstStyle>
          <a:p/>
        </p:txBody>
      </p:sp>
      <p:sp>
        <p:nvSpPr>
          <p:cNvPr id="104" name="Google Shape;104;p18"/>
          <p:cNvSpPr/>
          <p:nvPr/>
        </p:nvSpPr>
        <p:spPr>
          <a:xfrm>
            <a:off x="3890600" y="284775"/>
            <a:ext cx="2688900" cy="704400"/>
          </a:xfrm>
          <a:prstGeom prst="ellipse">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109725">
            <a:noAutofit/>
          </a:bodyPr>
          <a:lstStyle/>
          <a:p>
            <a:pPr indent="0" lvl="0" marL="0" marR="0" rtl="0" algn="ctr">
              <a:lnSpc>
                <a:spcPct val="90000"/>
              </a:lnSpc>
              <a:spcBef>
                <a:spcPts val="0"/>
              </a:spcBef>
              <a:spcAft>
                <a:spcPts val="0"/>
              </a:spcAft>
              <a:buClr>
                <a:srgbClr val="000000"/>
              </a:buClr>
              <a:buSzPts val="300"/>
              <a:buFont typeface="Arial"/>
              <a:buNone/>
            </a:pPr>
            <a:r>
              <a:t/>
            </a:r>
            <a:endParaRPr b="0" i="0" sz="300" u="none" cap="none" strike="noStrike">
              <a:solidFill>
                <a:srgbClr val="000000"/>
              </a:solidFill>
              <a:latin typeface="Arial"/>
              <a:ea typeface="Arial"/>
              <a:cs typeface="Arial"/>
              <a:sym typeface="Arial"/>
            </a:endParaRPr>
          </a:p>
        </p:txBody>
      </p:sp>
      <p:sp>
        <p:nvSpPr>
          <p:cNvPr id="105" name="Google Shape;105;p18"/>
          <p:cNvSpPr txBox="1"/>
          <p:nvPr>
            <p:ph idx="3" type="subTitle"/>
          </p:nvPr>
        </p:nvSpPr>
        <p:spPr>
          <a:xfrm>
            <a:off x="3890675" y="284775"/>
            <a:ext cx="2688900" cy="7044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1300"/>
              <a:buFont typeface="Della Respira"/>
              <a:buNone/>
              <a:defRPr b="1" sz="1300">
                <a:latin typeface="Della Respira"/>
                <a:ea typeface="Della Respira"/>
                <a:cs typeface="Della Respira"/>
                <a:sym typeface="Della Respira"/>
              </a:defRPr>
            </a:lvl1pPr>
            <a:lvl2pPr lvl="1" algn="l">
              <a:lnSpc>
                <a:spcPct val="100000"/>
              </a:lnSpc>
              <a:spcBef>
                <a:spcPts val="0"/>
              </a:spcBef>
              <a:spcAft>
                <a:spcPts val="0"/>
              </a:spcAft>
              <a:buSzPts val="1300"/>
              <a:buNone/>
              <a:defRPr sz="1300"/>
            </a:lvl2pPr>
            <a:lvl3pPr lvl="2" algn="l">
              <a:lnSpc>
                <a:spcPct val="100000"/>
              </a:lnSpc>
              <a:spcBef>
                <a:spcPts val="0"/>
              </a:spcBef>
              <a:spcAft>
                <a:spcPts val="0"/>
              </a:spcAft>
              <a:buSzPts val="1300"/>
              <a:buNone/>
              <a:defRPr sz="1300"/>
            </a:lvl3pPr>
            <a:lvl4pPr lvl="3" algn="l">
              <a:lnSpc>
                <a:spcPct val="100000"/>
              </a:lnSpc>
              <a:spcBef>
                <a:spcPts val="0"/>
              </a:spcBef>
              <a:spcAft>
                <a:spcPts val="0"/>
              </a:spcAft>
              <a:buSzPts val="1300"/>
              <a:buNone/>
              <a:defRPr sz="1300"/>
            </a:lvl4pPr>
            <a:lvl5pPr lvl="4" algn="l">
              <a:lnSpc>
                <a:spcPct val="100000"/>
              </a:lnSpc>
              <a:spcBef>
                <a:spcPts val="0"/>
              </a:spcBef>
              <a:spcAft>
                <a:spcPts val="0"/>
              </a:spcAft>
              <a:buSzPts val="1300"/>
              <a:buNone/>
              <a:defRPr sz="1300"/>
            </a:lvl5pPr>
            <a:lvl6pPr lvl="5" algn="l">
              <a:lnSpc>
                <a:spcPct val="100000"/>
              </a:lnSpc>
              <a:spcBef>
                <a:spcPts val="0"/>
              </a:spcBef>
              <a:spcAft>
                <a:spcPts val="0"/>
              </a:spcAft>
              <a:buSzPts val="1300"/>
              <a:buNone/>
              <a:defRPr sz="1300"/>
            </a:lvl6pPr>
            <a:lvl7pPr lvl="6" algn="l">
              <a:lnSpc>
                <a:spcPct val="100000"/>
              </a:lnSpc>
              <a:spcBef>
                <a:spcPts val="0"/>
              </a:spcBef>
              <a:spcAft>
                <a:spcPts val="0"/>
              </a:spcAft>
              <a:buSzPts val="1300"/>
              <a:buNone/>
              <a:defRPr sz="1300"/>
            </a:lvl7pPr>
            <a:lvl8pPr lvl="7" algn="l">
              <a:lnSpc>
                <a:spcPct val="100000"/>
              </a:lnSpc>
              <a:spcBef>
                <a:spcPts val="0"/>
              </a:spcBef>
              <a:spcAft>
                <a:spcPts val="0"/>
              </a:spcAft>
              <a:buSzPts val="1300"/>
              <a:buNone/>
              <a:defRPr sz="1300"/>
            </a:lvl8pPr>
            <a:lvl9pPr lvl="8" algn="l">
              <a:lnSpc>
                <a:spcPct val="100000"/>
              </a:lnSpc>
              <a:spcBef>
                <a:spcPts val="0"/>
              </a:spcBef>
              <a:spcAft>
                <a:spcPts val="0"/>
              </a:spcAft>
              <a:buSzPts val="1300"/>
              <a:buNone/>
              <a:defRPr sz="1300"/>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Storyboards">
  <p:cSld name="CUSTOM_33">
    <p:bg>
      <p:bgPr>
        <a:solidFill>
          <a:schemeClr val="dk2"/>
        </a:solidFill>
      </p:bgPr>
    </p:bg>
    <p:spTree>
      <p:nvGrpSpPr>
        <p:cNvPr id="106" name="Shape 106"/>
        <p:cNvGrpSpPr/>
        <p:nvPr/>
      </p:nvGrpSpPr>
      <p:grpSpPr>
        <a:xfrm>
          <a:off x="0" y="0"/>
          <a:ext cx="0" cy="0"/>
          <a:chOff x="0" y="0"/>
          <a:chExt cx="0" cy="0"/>
        </a:xfrm>
      </p:grpSpPr>
      <p:sp>
        <p:nvSpPr>
          <p:cNvPr id="107" name="Google Shape;107;p19"/>
          <p:cNvSpPr/>
          <p:nvPr/>
        </p:nvSpPr>
        <p:spPr>
          <a:xfrm>
            <a:off x="3185399" y="3723950"/>
            <a:ext cx="2780400" cy="1128900"/>
          </a:xfrm>
          <a:prstGeom prst="roundRect">
            <a:avLst>
              <a:gd fmla="val 5734" name="adj"/>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9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
        <p:nvSpPr>
          <p:cNvPr id="108" name="Google Shape;108;p19"/>
          <p:cNvSpPr/>
          <p:nvPr/>
        </p:nvSpPr>
        <p:spPr>
          <a:xfrm>
            <a:off x="274950" y="3723950"/>
            <a:ext cx="2780400" cy="1128900"/>
          </a:xfrm>
          <a:prstGeom prst="roundRect">
            <a:avLst>
              <a:gd fmla="val 5734" name="adj"/>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9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
        <p:nvSpPr>
          <p:cNvPr id="109" name="Google Shape;109;p19"/>
          <p:cNvSpPr txBox="1"/>
          <p:nvPr>
            <p:ph idx="1" type="body"/>
          </p:nvPr>
        </p:nvSpPr>
        <p:spPr>
          <a:xfrm>
            <a:off x="352680" y="3829313"/>
            <a:ext cx="2639100" cy="918000"/>
          </a:xfrm>
          <a:prstGeom prst="rect">
            <a:avLst/>
          </a:prstGeom>
          <a:noFill/>
          <a:ln>
            <a:noFill/>
          </a:ln>
        </p:spPr>
        <p:txBody>
          <a:bodyPr anchorCtr="0" anchor="t" bIns="91425" lIns="91425" spcFirstLastPara="1" rIns="91425" wrap="square" tIns="91425">
            <a:noAutofit/>
          </a:bodyPr>
          <a:lstStyle>
            <a:lvl1pPr indent="-330200" lvl="0" marL="457200" algn="l">
              <a:lnSpc>
                <a:spcPct val="100000"/>
              </a:lnSpc>
              <a:spcBef>
                <a:spcPts val="0"/>
              </a:spcBef>
              <a:spcAft>
                <a:spcPts val="0"/>
              </a:spcAft>
              <a:buSzPts val="1600"/>
              <a:buChar char="●"/>
              <a:defRPr/>
            </a:lvl1pPr>
            <a:lvl2pPr indent="-330200" lvl="1" marL="914400" algn="l">
              <a:lnSpc>
                <a:spcPct val="100000"/>
              </a:lnSpc>
              <a:spcBef>
                <a:spcPts val="0"/>
              </a:spcBef>
              <a:spcAft>
                <a:spcPts val="0"/>
              </a:spcAft>
              <a:buSzPts val="1600"/>
              <a:buChar char="○"/>
              <a:defRPr/>
            </a:lvl2pPr>
            <a:lvl3pPr indent="-330200" lvl="2" marL="1371600" algn="l">
              <a:lnSpc>
                <a:spcPct val="100000"/>
              </a:lnSpc>
              <a:spcBef>
                <a:spcPts val="0"/>
              </a:spcBef>
              <a:spcAft>
                <a:spcPts val="0"/>
              </a:spcAft>
              <a:buSzPts val="1600"/>
              <a:buChar char="■"/>
              <a:defRPr/>
            </a:lvl3pPr>
            <a:lvl4pPr indent="-330200" lvl="3" marL="1828800" algn="l">
              <a:lnSpc>
                <a:spcPct val="100000"/>
              </a:lnSpc>
              <a:spcBef>
                <a:spcPts val="0"/>
              </a:spcBef>
              <a:spcAft>
                <a:spcPts val="0"/>
              </a:spcAft>
              <a:buSzPts val="1600"/>
              <a:buChar char="●"/>
              <a:defRPr/>
            </a:lvl4pPr>
            <a:lvl5pPr indent="-330200" lvl="4" marL="2286000" algn="l">
              <a:lnSpc>
                <a:spcPct val="100000"/>
              </a:lnSpc>
              <a:spcBef>
                <a:spcPts val="0"/>
              </a:spcBef>
              <a:spcAft>
                <a:spcPts val="0"/>
              </a:spcAft>
              <a:buSzPts val="1600"/>
              <a:buChar char="○"/>
              <a:defRPr/>
            </a:lvl5pPr>
            <a:lvl6pPr indent="-330200" lvl="5" marL="2743200" algn="l">
              <a:lnSpc>
                <a:spcPct val="100000"/>
              </a:lnSpc>
              <a:spcBef>
                <a:spcPts val="0"/>
              </a:spcBef>
              <a:spcAft>
                <a:spcPts val="0"/>
              </a:spcAft>
              <a:buSzPts val="1600"/>
              <a:buChar char="■"/>
              <a:defRPr/>
            </a:lvl6pPr>
            <a:lvl7pPr indent="-330200" lvl="6" marL="3200400" algn="l">
              <a:lnSpc>
                <a:spcPct val="100000"/>
              </a:lnSpc>
              <a:spcBef>
                <a:spcPts val="0"/>
              </a:spcBef>
              <a:spcAft>
                <a:spcPts val="0"/>
              </a:spcAft>
              <a:buSzPts val="1600"/>
              <a:buChar char="●"/>
              <a:defRPr/>
            </a:lvl7pPr>
            <a:lvl8pPr indent="-330200" lvl="7" marL="3657600" algn="l">
              <a:lnSpc>
                <a:spcPct val="100000"/>
              </a:lnSpc>
              <a:spcBef>
                <a:spcPts val="0"/>
              </a:spcBef>
              <a:spcAft>
                <a:spcPts val="0"/>
              </a:spcAft>
              <a:buSzPts val="1600"/>
              <a:buChar char="○"/>
              <a:defRPr/>
            </a:lvl8pPr>
            <a:lvl9pPr indent="-330200" lvl="8" marL="4114800" algn="l">
              <a:lnSpc>
                <a:spcPct val="100000"/>
              </a:lnSpc>
              <a:spcBef>
                <a:spcPts val="0"/>
              </a:spcBef>
              <a:spcAft>
                <a:spcPts val="0"/>
              </a:spcAft>
              <a:buSzPts val="1600"/>
              <a:buChar char="■"/>
              <a:defRPr/>
            </a:lvl9pPr>
          </a:lstStyle>
          <a:p/>
        </p:txBody>
      </p:sp>
      <p:sp>
        <p:nvSpPr>
          <p:cNvPr id="110" name="Google Shape;110;p19"/>
          <p:cNvSpPr/>
          <p:nvPr/>
        </p:nvSpPr>
        <p:spPr>
          <a:xfrm>
            <a:off x="274950" y="284775"/>
            <a:ext cx="8598900" cy="854400"/>
          </a:xfrm>
          <a:prstGeom prst="roundRect">
            <a:avLst>
              <a:gd fmla="val 25275" name="adj"/>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182875">
            <a:noAutofit/>
          </a:bodyPr>
          <a:lstStyle/>
          <a:p>
            <a:pPr indent="0" lvl="0" marL="0" marR="0" rtl="0" algn="ctr">
              <a:lnSpc>
                <a:spcPct val="9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sp>
        <p:nvSpPr>
          <p:cNvPr id="111" name="Google Shape;111;p19"/>
          <p:cNvSpPr txBox="1"/>
          <p:nvPr>
            <p:ph type="title"/>
          </p:nvPr>
        </p:nvSpPr>
        <p:spPr>
          <a:xfrm>
            <a:off x="272650" y="327115"/>
            <a:ext cx="8601300" cy="8400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500"/>
              <a:buNone/>
              <a:defRPr sz="3500"/>
            </a:lvl1pPr>
            <a:lvl2pPr lvl="1" algn="ctr">
              <a:lnSpc>
                <a:spcPct val="100000"/>
              </a:lnSpc>
              <a:spcBef>
                <a:spcPts val="0"/>
              </a:spcBef>
              <a:spcAft>
                <a:spcPts val="0"/>
              </a:spcAft>
              <a:buSzPts val="3500"/>
              <a:buFont typeface="Della Respira"/>
              <a:buNone/>
              <a:defRPr sz="3500"/>
            </a:lvl2pPr>
            <a:lvl3pPr lvl="2" algn="ctr">
              <a:lnSpc>
                <a:spcPct val="100000"/>
              </a:lnSpc>
              <a:spcBef>
                <a:spcPts val="0"/>
              </a:spcBef>
              <a:spcAft>
                <a:spcPts val="0"/>
              </a:spcAft>
              <a:buSzPts val="3500"/>
              <a:buFont typeface="Della Respira"/>
              <a:buNone/>
              <a:defRPr sz="3500"/>
            </a:lvl3pPr>
            <a:lvl4pPr lvl="3" algn="ctr">
              <a:lnSpc>
                <a:spcPct val="100000"/>
              </a:lnSpc>
              <a:spcBef>
                <a:spcPts val="0"/>
              </a:spcBef>
              <a:spcAft>
                <a:spcPts val="0"/>
              </a:spcAft>
              <a:buSzPts val="3500"/>
              <a:buFont typeface="Della Respira"/>
              <a:buNone/>
              <a:defRPr sz="3500"/>
            </a:lvl4pPr>
            <a:lvl5pPr lvl="4" algn="ctr">
              <a:lnSpc>
                <a:spcPct val="100000"/>
              </a:lnSpc>
              <a:spcBef>
                <a:spcPts val="0"/>
              </a:spcBef>
              <a:spcAft>
                <a:spcPts val="0"/>
              </a:spcAft>
              <a:buSzPts val="3500"/>
              <a:buFont typeface="Della Respira"/>
              <a:buNone/>
              <a:defRPr sz="3500"/>
            </a:lvl5pPr>
            <a:lvl6pPr lvl="5" algn="ctr">
              <a:lnSpc>
                <a:spcPct val="100000"/>
              </a:lnSpc>
              <a:spcBef>
                <a:spcPts val="0"/>
              </a:spcBef>
              <a:spcAft>
                <a:spcPts val="0"/>
              </a:spcAft>
              <a:buSzPts val="3500"/>
              <a:buFont typeface="Della Respira"/>
              <a:buNone/>
              <a:defRPr sz="3500"/>
            </a:lvl6pPr>
            <a:lvl7pPr lvl="6" algn="ctr">
              <a:lnSpc>
                <a:spcPct val="100000"/>
              </a:lnSpc>
              <a:spcBef>
                <a:spcPts val="0"/>
              </a:spcBef>
              <a:spcAft>
                <a:spcPts val="0"/>
              </a:spcAft>
              <a:buSzPts val="3500"/>
              <a:buFont typeface="Della Respira"/>
              <a:buNone/>
              <a:defRPr sz="3500"/>
            </a:lvl7pPr>
            <a:lvl8pPr lvl="7" algn="ctr">
              <a:lnSpc>
                <a:spcPct val="100000"/>
              </a:lnSpc>
              <a:spcBef>
                <a:spcPts val="0"/>
              </a:spcBef>
              <a:spcAft>
                <a:spcPts val="0"/>
              </a:spcAft>
              <a:buSzPts val="3500"/>
              <a:buFont typeface="Della Respira"/>
              <a:buNone/>
              <a:defRPr sz="3500"/>
            </a:lvl8pPr>
            <a:lvl9pPr lvl="8" algn="ctr">
              <a:lnSpc>
                <a:spcPct val="100000"/>
              </a:lnSpc>
              <a:spcBef>
                <a:spcPts val="0"/>
              </a:spcBef>
              <a:spcAft>
                <a:spcPts val="0"/>
              </a:spcAft>
              <a:buSzPts val="3500"/>
              <a:buFont typeface="Della Respira"/>
              <a:buNone/>
              <a:defRPr sz="3500"/>
            </a:lvl9pPr>
          </a:lstStyle>
          <a:p/>
        </p:txBody>
      </p:sp>
      <p:sp>
        <p:nvSpPr>
          <p:cNvPr id="112" name="Google Shape;112;p19"/>
          <p:cNvSpPr/>
          <p:nvPr/>
        </p:nvSpPr>
        <p:spPr>
          <a:xfrm>
            <a:off x="275049" y="1279100"/>
            <a:ext cx="2780400" cy="427200"/>
          </a:xfrm>
          <a:prstGeom prst="roundRect">
            <a:avLst>
              <a:gd fmla="val 28253" name="adj"/>
            </a:avLst>
          </a:pr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
        <p:nvSpPr>
          <p:cNvPr id="113" name="Google Shape;113;p19"/>
          <p:cNvSpPr txBox="1"/>
          <p:nvPr>
            <p:ph idx="2" type="subTitle"/>
          </p:nvPr>
        </p:nvSpPr>
        <p:spPr>
          <a:xfrm>
            <a:off x="274950" y="1309525"/>
            <a:ext cx="2780400" cy="3489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1pPr>
            <a:lvl2pPr lvl="1"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2pPr>
            <a:lvl3pPr lvl="2"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3pPr>
            <a:lvl4pPr lvl="3"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4pPr>
            <a:lvl5pPr lvl="4"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5pPr>
            <a:lvl6pPr lvl="5"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6pPr>
            <a:lvl7pPr lvl="6"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7pPr>
            <a:lvl8pPr lvl="7"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8pPr>
            <a:lvl9pPr lvl="8"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9pPr>
          </a:lstStyle>
          <a:p/>
        </p:txBody>
      </p:sp>
      <p:sp>
        <p:nvSpPr>
          <p:cNvPr id="114" name="Google Shape;114;p19"/>
          <p:cNvSpPr/>
          <p:nvPr/>
        </p:nvSpPr>
        <p:spPr>
          <a:xfrm>
            <a:off x="3185449" y="1279100"/>
            <a:ext cx="2780400" cy="427200"/>
          </a:xfrm>
          <a:prstGeom prst="roundRect">
            <a:avLst>
              <a:gd fmla="val 28253" name="adj"/>
            </a:avLst>
          </a:pr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
        <p:nvSpPr>
          <p:cNvPr id="115" name="Google Shape;115;p19"/>
          <p:cNvSpPr txBox="1"/>
          <p:nvPr>
            <p:ph idx="3" type="subTitle"/>
          </p:nvPr>
        </p:nvSpPr>
        <p:spPr>
          <a:xfrm>
            <a:off x="3185350" y="1309525"/>
            <a:ext cx="2780400" cy="3489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1pPr>
            <a:lvl2pPr lvl="1"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2pPr>
            <a:lvl3pPr lvl="2"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3pPr>
            <a:lvl4pPr lvl="3"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4pPr>
            <a:lvl5pPr lvl="4"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5pPr>
            <a:lvl6pPr lvl="5"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6pPr>
            <a:lvl7pPr lvl="6"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7pPr>
            <a:lvl8pPr lvl="7"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8pPr>
            <a:lvl9pPr lvl="8"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9pPr>
          </a:lstStyle>
          <a:p/>
        </p:txBody>
      </p:sp>
      <p:sp>
        <p:nvSpPr>
          <p:cNvPr id="116" name="Google Shape;116;p19"/>
          <p:cNvSpPr/>
          <p:nvPr>
            <p:ph idx="4" type="pic"/>
          </p:nvPr>
        </p:nvSpPr>
        <p:spPr>
          <a:xfrm>
            <a:off x="274950" y="1822175"/>
            <a:ext cx="2780400" cy="1785900"/>
          </a:xfrm>
          <a:prstGeom prst="roundRect">
            <a:avLst>
              <a:gd fmla="val 5298" name="adj"/>
            </a:avLst>
          </a:prstGeom>
          <a:noFill/>
          <a:ln cap="flat" cmpd="sng" w="9525">
            <a:solidFill>
              <a:srgbClr val="000000"/>
            </a:solidFill>
            <a:prstDash val="solid"/>
            <a:round/>
            <a:headEnd len="sm" w="sm" type="none"/>
            <a:tailEnd len="sm" w="sm" type="none"/>
          </a:ln>
        </p:spPr>
      </p:sp>
      <p:sp>
        <p:nvSpPr>
          <p:cNvPr id="117" name="Google Shape;117;p19"/>
          <p:cNvSpPr txBox="1"/>
          <p:nvPr>
            <p:ph idx="5" type="body"/>
          </p:nvPr>
        </p:nvSpPr>
        <p:spPr>
          <a:xfrm>
            <a:off x="3256031" y="3829313"/>
            <a:ext cx="2639100" cy="918000"/>
          </a:xfrm>
          <a:prstGeom prst="rect">
            <a:avLst/>
          </a:prstGeom>
          <a:noFill/>
          <a:ln>
            <a:noFill/>
          </a:ln>
        </p:spPr>
        <p:txBody>
          <a:bodyPr anchorCtr="0" anchor="t" bIns="91425" lIns="91425" spcFirstLastPara="1" rIns="91425" wrap="square" tIns="91425">
            <a:noAutofit/>
          </a:bodyPr>
          <a:lstStyle>
            <a:lvl1pPr indent="-330200" lvl="0" marL="457200" algn="l">
              <a:lnSpc>
                <a:spcPct val="100000"/>
              </a:lnSpc>
              <a:spcBef>
                <a:spcPts val="0"/>
              </a:spcBef>
              <a:spcAft>
                <a:spcPts val="0"/>
              </a:spcAft>
              <a:buSzPts val="1600"/>
              <a:buChar char="●"/>
              <a:defRPr/>
            </a:lvl1pPr>
            <a:lvl2pPr indent="-330200" lvl="1" marL="914400" algn="l">
              <a:lnSpc>
                <a:spcPct val="100000"/>
              </a:lnSpc>
              <a:spcBef>
                <a:spcPts val="0"/>
              </a:spcBef>
              <a:spcAft>
                <a:spcPts val="0"/>
              </a:spcAft>
              <a:buSzPts val="1600"/>
              <a:buChar char="○"/>
              <a:defRPr/>
            </a:lvl2pPr>
            <a:lvl3pPr indent="-330200" lvl="2" marL="1371600" algn="l">
              <a:lnSpc>
                <a:spcPct val="100000"/>
              </a:lnSpc>
              <a:spcBef>
                <a:spcPts val="0"/>
              </a:spcBef>
              <a:spcAft>
                <a:spcPts val="0"/>
              </a:spcAft>
              <a:buSzPts val="1600"/>
              <a:buChar char="■"/>
              <a:defRPr/>
            </a:lvl3pPr>
            <a:lvl4pPr indent="-330200" lvl="3" marL="1828800" algn="l">
              <a:lnSpc>
                <a:spcPct val="100000"/>
              </a:lnSpc>
              <a:spcBef>
                <a:spcPts val="0"/>
              </a:spcBef>
              <a:spcAft>
                <a:spcPts val="0"/>
              </a:spcAft>
              <a:buSzPts val="1600"/>
              <a:buChar char="●"/>
              <a:defRPr/>
            </a:lvl4pPr>
            <a:lvl5pPr indent="-330200" lvl="4" marL="2286000" algn="l">
              <a:lnSpc>
                <a:spcPct val="100000"/>
              </a:lnSpc>
              <a:spcBef>
                <a:spcPts val="0"/>
              </a:spcBef>
              <a:spcAft>
                <a:spcPts val="0"/>
              </a:spcAft>
              <a:buSzPts val="1600"/>
              <a:buChar char="○"/>
              <a:defRPr/>
            </a:lvl5pPr>
            <a:lvl6pPr indent="-330200" lvl="5" marL="2743200" algn="l">
              <a:lnSpc>
                <a:spcPct val="100000"/>
              </a:lnSpc>
              <a:spcBef>
                <a:spcPts val="0"/>
              </a:spcBef>
              <a:spcAft>
                <a:spcPts val="0"/>
              </a:spcAft>
              <a:buSzPts val="1600"/>
              <a:buChar char="■"/>
              <a:defRPr/>
            </a:lvl6pPr>
            <a:lvl7pPr indent="-330200" lvl="6" marL="3200400" algn="l">
              <a:lnSpc>
                <a:spcPct val="100000"/>
              </a:lnSpc>
              <a:spcBef>
                <a:spcPts val="0"/>
              </a:spcBef>
              <a:spcAft>
                <a:spcPts val="0"/>
              </a:spcAft>
              <a:buSzPts val="1600"/>
              <a:buChar char="●"/>
              <a:defRPr/>
            </a:lvl7pPr>
            <a:lvl8pPr indent="-330200" lvl="7" marL="3657600" algn="l">
              <a:lnSpc>
                <a:spcPct val="100000"/>
              </a:lnSpc>
              <a:spcBef>
                <a:spcPts val="0"/>
              </a:spcBef>
              <a:spcAft>
                <a:spcPts val="0"/>
              </a:spcAft>
              <a:buSzPts val="1600"/>
              <a:buChar char="○"/>
              <a:defRPr/>
            </a:lvl8pPr>
            <a:lvl9pPr indent="-330200" lvl="8" marL="4114800" algn="l">
              <a:lnSpc>
                <a:spcPct val="100000"/>
              </a:lnSpc>
              <a:spcBef>
                <a:spcPts val="0"/>
              </a:spcBef>
              <a:spcAft>
                <a:spcPts val="0"/>
              </a:spcAft>
              <a:buSzPts val="1600"/>
              <a:buChar char="■"/>
              <a:defRPr/>
            </a:lvl9pPr>
          </a:lstStyle>
          <a:p/>
        </p:txBody>
      </p:sp>
      <p:sp>
        <p:nvSpPr>
          <p:cNvPr id="118" name="Google Shape;118;p19"/>
          <p:cNvSpPr/>
          <p:nvPr>
            <p:ph idx="6" type="pic"/>
          </p:nvPr>
        </p:nvSpPr>
        <p:spPr>
          <a:xfrm>
            <a:off x="3185350" y="1822175"/>
            <a:ext cx="2780400" cy="1785900"/>
          </a:xfrm>
          <a:prstGeom prst="roundRect">
            <a:avLst>
              <a:gd fmla="val 5298" name="adj"/>
            </a:avLst>
          </a:prstGeom>
          <a:noFill/>
          <a:ln cap="flat" cmpd="sng" w="9525">
            <a:solidFill>
              <a:srgbClr val="000000"/>
            </a:solidFill>
            <a:prstDash val="solid"/>
            <a:round/>
            <a:headEnd len="sm" w="sm" type="none"/>
            <a:tailEnd len="sm" w="sm" type="none"/>
          </a:ln>
        </p:spPr>
      </p:sp>
      <p:sp>
        <p:nvSpPr>
          <p:cNvPr id="119" name="Google Shape;119;p19"/>
          <p:cNvSpPr/>
          <p:nvPr/>
        </p:nvSpPr>
        <p:spPr>
          <a:xfrm>
            <a:off x="6095809" y="3723950"/>
            <a:ext cx="2780400" cy="1128900"/>
          </a:xfrm>
          <a:prstGeom prst="roundRect">
            <a:avLst>
              <a:gd fmla="val 5734" name="adj"/>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9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
        <p:nvSpPr>
          <p:cNvPr id="120" name="Google Shape;120;p19"/>
          <p:cNvSpPr/>
          <p:nvPr/>
        </p:nvSpPr>
        <p:spPr>
          <a:xfrm>
            <a:off x="6095859" y="1279100"/>
            <a:ext cx="2780400" cy="427200"/>
          </a:xfrm>
          <a:prstGeom prst="roundRect">
            <a:avLst>
              <a:gd fmla="val 28253" name="adj"/>
            </a:avLst>
          </a:pr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
        <p:nvSpPr>
          <p:cNvPr id="121" name="Google Shape;121;p19"/>
          <p:cNvSpPr txBox="1"/>
          <p:nvPr>
            <p:ph idx="7" type="subTitle"/>
          </p:nvPr>
        </p:nvSpPr>
        <p:spPr>
          <a:xfrm>
            <a:off x="6095760" y="1309525"/>
            <a:ext cx="2780400" cy="3489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1pPr>
            <a:lvl2pPr lvl="1"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2pPr>
            <a:lvl3pPr lvl="2"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3pPr>
            <a:lvl4pPr lvl="3"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4pPr>
            <a:lvl5pPr lvl="4"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5pPr>
            <a:lvl6pPr lvl="5"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6pPr>
            <a:lvl7pPr lvl="6"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7pPr>
            <a:lvl8pPr lvl="7"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8pPr>
            <a:lvl9pPr lvl="8"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9pPr>
          </a:lstStyle>
          <a:p/>
        </p:txBody>
      </p:sp>
      <p:sp>
        <p:nvSpPr>
          <p:cNvPr id="122" name="Google Shape;122;p19"/>
          <p:cNvSpPr txBox="1"/>
          <p:nvPr>
            <p:ph idx="8" type="body"/>
          </p:nvPr>
        </p:nvSpPr>
        <p:spPr>
          <a:xfrm>
            <a:off x="6166441" y="3829313"/>
            <a:ext cx="2639100" cy="918000"/>
          </a:xfrm>
          <a:prstGeom prst="rect">
            <a:avLst/>
          </a:prstGeom>
          <a:noFill/>
          <a:ln>
            <a:noFill/>
          </a:ln>
        </p:spPr>
        <p:txBody>
          <a:bodyPr anchorCtr="0" anchor="t" bIns="91425" lIns="91425" spcFirstLastPara="1" rIns="91425" wrap="square" tIns="91425">
            <a:noAutofit/>
          </a:bodyPr>
          <a:lstStyle>
            <a:lvl1pPr indent="-330200" lvl="0" marL="457200" algn="l">
              <a:lnSpc>
                <a:spcPct val="100000"/>
              </a:lnSpc>
              <a:spcBef>
                <a:spcPts val="0"/>
              </a:spcBef>
              <a:spcAft>
                <a:spcPts val="0"/>
              </a:spcAft>
              <a:buSzPts val="1600"/>
              <a:buChar char="●"/>
              <a:defRPr/>
            </a:lvl1pPr>
            <a:lvl2pPr indent="-330200" lvl="1" marL="914400" algn="l">
              <a:lnSpc>
                <a:spcPct val="100000"/>
              </a:lnSpc>
              <a:spcBef>
                <a:spcPts val="0"/>
              </a:spcBef>
              <a:spcAft>
                <a:spcPts val="0"/>
              </a:spcAft>
              <a:buSzPts val="1600"/>
              <a:buChar char="○"/>
              <a:defRPr/>
            </a:lvl2pPr>
            <a:lvl3pPr indent="-330200" lvl="2" marL="1371600" algn="l">
              <a:lnSpc>
                <a:spcPct val="100000"/>
              </a:lnSpc>
              <a:spcBef>
                <a:spcPts val="0"/>
              </a:spcBef>
              <a:spcAft>
                <a:spcPts val="0"/>
              </a:spcAft>
              <a:buSzPts val="1600"/>
              <a:buChar char="■"/>
              <a:defRPr/>
            </a:lvl3pPr>
            <a:lvl4pPr indent="-330200" lvl="3" marL="1828800" algn="l">
              <a:lnSpc>
                <a:spcPct val="100000"/>
              </a:lnSpc>
              <a:spcBef>
                <a:spcPts val="0"/>
              </a:spcBef>
              <a:spcAft>
                <a:spcPts val="0"/>
              </a:spcAft>
              <a:buSzPts val="1600"/>
              <a:buChar char="●"/>
              <a:defRPr/>
            </a:lvl4pPr>
            <a:lvl5pPr indent="-330200" lvl="4" marL="2286000" algn="l">
              <a:lnSpc>
                <a:spcPct val="100000"/>
              </a:lnSpc>
              <a:spcBef>
                <a:spcPts val="0"/>
              </a:spcBef>
              <a:spcAft>
                <a:spcPts val="0"/>
              </a:spcAft>
              <a:buSzPts val="1600"/>
              <a:buChar char="○"/>
              <a:defRPr/>
            </a:lvl5pPr>
            <a:lvl6pPr indent="-330200" lvl="5" marL="2743200" algn="l">
              <a:lnSpc>
                <a:spcPct val="100000"/>
              </a:lnSpc>
              <a:spcBef>
                <a:spcPts val="0"/>
              </a:spcBef>
              <a:spcAft>
                <a:spcPts val="0"/>
              </a:spcAft>
              <a:buSzPts val="1600"/>
              <a:buChar char="■"/>
              <a:defRPr/>
            </a:lvl6pPr>
            <a:lvl7pPr indent="-330200" lvl="6" marL="3200400" algn="l">
              <a:lnSpc>
                <a:spcPct val="100000"/>
              </a:lnSpc>
              <a:spcBef>
                <a:spcPts val="0"/>
              </a:spcBef>
              <a:spcAft>
                <a:spcPts val="0"/>
              </a:spcAft>
              <a:buSzPts val="1600"/>
              <a:buChar char="●"/>
              <a:defRPr/>
            </a:lvl7pPr>
            <a:lvl8pPr indent="-330200" lvl="7" marL="3657600" algn="l">
              <a:lnSpc>
                <a:spcPct val="100000"/>
              </a:lnSpc>
              <a:spcBef>
                <a:spcPts val="0"/>
              </a:spcBef>
              <a:spcAft>
                <a:spcPts val="0"/>
              </a:spcAft>
              <a:buSzPts val="1600"/>
              <a:buChar char="○"/>
              <a:defRPr/>
            </a:lvl8pPr>
            <a:lvl9pPr indent="-330200" lvl="8" marL="4114800" algn="l">
              <a:lnSpc>
                <a:spcPct val="100000"/>
              </a:lnSpc>
              <a:spcBef>
                <a:spcPts val="0"/>
              </a:spcBef>
              <a:spcAft>
                <a:spcPts val="0"/>
              </a:spcAft>
              <a:buSzPts val="1600"/>
              <a:buChar char="■"/>
              <a:defRPr/>
            </a:lvl9pPr>
          </a:lstStyle>
          <a:p/>
        </p:txBody>
      </p:sp>
      <p:sp>
        <p:nvSpPr>
          <p:cNvPr id="123" name="Google Shape;123;p19"/>
          <p:cNvSpPr/>
          <p:nvPr>
            <p:ph idx="9" type="pic"/>
          </p:nvPr>
        </p:nvSpPr>
        <p:spPr>
          <a:xfrm>
            <a:off x="6095760" y="1822175"/>
            <a:ext cx="2780400" cy="1785900"/>
          </a:xfrm>
          <a:prstGeom prst="roundRect">
            <a:avLst>
              <a:gd fmla="val 5298" name="adj"/>
            </a:avLst>
          </a:prstGeom>
          <a:noFill/>
          <a:ln cap="flat" cmpd="sng" w="9525">
            <a:solidFill>
              <a:srgbClr val="000000"/>
            </a:solidFill>
            <a:prstDash val="solid"/>
            <a:round/>
            <a:headEnd len="sm" w="sm" type="none"/>
            <a:tailEnd len="sm" w="sm" type="none"/>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Ideas">
  <p:cSld name="CUSTOM_30">
    <p:bg>
      <p:bgPr>
        <a:solidFill>
          <a:schemeClr val="lt2"/>
        </a:solidFill>
      </p:bgPr>
    </p:bg>
    <p:spTree>
      <p:nvGrpSpPr>
        <p:cNvPr id="124" name="Shape 124"/>
        <p:cNvGrpSpPr/>
        <p:nvPr/>
      </p:nvGrpSpPr>
      <p:grpSpPr>
        <a:xfrm>
          <a:off x="0" y="0"/>
          <a:ext cx="0" cy="0"/>
          <a:chOff x="0" y="0"/>
          <a:chExt cx="0" cy="0"/>
        </a:xfrm>
      </p:grpSpPr>
      <p:sp>
        <p:nvSpPr>
          <p:cNvPr id="125" name="Google Shape;125;p20"/>
          <p:cNvSpPr/>
          <p:nvPr/>
        </p:nvSpPr>
        <p:spPr>
          <a:xfrm>
            <a:off x="274950" y="1945525"/>
            <a:ext cx="2059500" cy="2917200"/>
          </a:xfrm>
          <a:prstGeom prst="roundRect">
            <a:avLst>
              <a:gd fmla="val 5734" name="adj"/>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9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
        <p:nvSpPr>
          <p:cNvPr id="126" name="Google Shape;126;p20"/>
          <p:cNvSpPr txBox="1"/>
          <p:nvPr>
            <p:ph idx="1" type="body"/>
          </p:nvPr>
        </p:nvSpPr>
        <p:spPr>
          <a:xfrm>
            <a:off x="363575" y="2098999"/>
            <a:ext cx="1881900" cy="2641500"/>
          </a:xfrm>
          <a:prstGeom prst="rect">
            <a:avLst/>
          </a:prstGeom>
          <a:noFill/>
          <a:ln>
            <a:noFill/>
          </a:ln>
        </p:spPr>
        <p:txBody>
          <a:bodyPr anchorCtr="0" anchor="t" bIns="91425" lIns="91425" spcFirstLastPara="1" rIns="91425" wrap="square" tIns="91425">
            <a:noAutofit/>
          </a:bodyPr>
          <a:lstStyle>
            <a:lvl1pPr indent="-330200" lvl="0" marL="457200" algn="l">
              <a:lnSpc>
                <a:spcPct val="100000"/>
              </a:lnSpc>
              <a:spcBef>
                <a:spcPts val="0"/>
              </a:spcBef>
              <a:spcAft>
                <a:spcPts val="0"/>
              </a:spcAft>
              <a:buSzPts val="1600"/>
              <a:buChar char="●"/>
              <a:defRPr/>
            </a:lvl1pPr>
            <a:lvl2pPr indent="-330200" lvl="1" marL="914400" algn="l">
              <a:lnSpc>
                <a:spcPct val="100000"/>
              </a:lnSpc>
              <a:spcBef>
                <a:spcPts val="0"/>
              </a:spcBef>
              <a:spcAft>
                <a:spcPts val="0"/>
              </a:spcAft>
              <a:buSzPts val="1600"/>
              <a:buChar char="○"/>
              <a:defRPr/>
            </a:lvl2pPr>
            <a:lvl3pPr indent="-330200" lvl="2" marL="1371600" algn="l">
              <a:lnSpc>
                <a:spcPct val="100000"/>
              </a:lnSpc>
              <a:spcBef>
                <a:spcPts val="0"/>
              </a:spcBef>
              <a:spcAft>
                <a:spcPts val="0"/>
              </a:spcAft>
              <a:buSzPts val="1600"/>
              <a:buChar char="■"/>
              <a:defRPr/>
            </a:lvl3pPr>
            <a:lvl4pPr indent="-330200" lvl="3" marL="1828800" algn="l">
              <a:lnSpc>
                <a:spcPct val="100000"/>
              </a:lnSpc>
              <a:spcBef>
                <a:spcPts val="0"/>
              </a:spcBef>
              <a:spcAft>
                <a:spcPts val="0"/>
              </a:spcAft>
              <a:buSzPts val="1600"/>
              <a:buChar char="●"/>
              <a:defRPr/>
            </a:lvl4pPr>
            <a:lvl5pPr indent="-330200" lvl="4" marL="2286000" algn="l">
              <a:lnSpc>
                <a:spcPct val="100000"/>
              </a:lnSpc>
              <a:spcBef>
                <a:spcPts val="0"/>
              </a:spcBef>
              <a:spcAft>
                <a:spcPts val="0"/>
              </a:spcAft>
              <a:buSzPts val="1600"/>
              <a:buChar char="○"/>
              <a:defRPr/>
            </a:lvl5pPr>
            <a:lvl6pPr indent="-330200" lvl="5" marL="2743200" algn="l">
              <a:lnSpc>
                <a:spcPct val="100000"/>
              </a:lnSpc>
              <a:spcBef>
                <a:spcPts val="0"/>
              </a:spcBef>
              <a:spcAft>
                <a:spcPts val="0"/>
              </a:spcAft>
              <a:buSzPts val="1600"/>
              <a:buChar char="■"/>
              <a:defRPr/>
            </a:lvl6pPr>
            <a:lvl7pPr indent="-330200" lvl="6" marL="3200400" algn="l">
              <a:lnSpc>
                <a:spcPct val="100000"/>
              </a:lnSpc>
              <a:spcBef>
                <a:spcPts val="0"/>
              </a:spcBef>
              <a:spcAft>
                <a:spcPts val="0"/>
              </a:spcAft>
              <a:buSzPts val="1600"/>
              <a:buChar char="●"/>
              <a:defRPr/>
            </a:lvl7pPr>
            <a:lvl8pPr indent="-330200" lvl="7" marL="3657600" algn="l">
              <a:lnSpc>
                <a:spcPct val="100000"/>
              </a:lnSpc>
              <a:spcBef>
                <a:spcPts val="0"/>
              </a:spcBef>
              <a:spcAft>
                <a:spcPts val="0"/>
              </a:spcAft>
              <a:buSzPts val="1600"/>
              <a:buChar char="○"/>
              <a:defRPr/>
            </a:lvl8pPr>
            <a:lvl9pPr indent="-330200" lvl="8" marL="4114800" algn="l">
              <a:lnSpc>
                <a:spcPct val="100000"/>
              </a:lnSpc>
              <a:spcBef>
                <a:spcPts val="0"/>
              </a:spcBef>
              <a:spcAft>
                <a:spcPts val="0"/>
              </a:spcAft>
              <a:buSzPts val="1600"/>
              <a:buChar char="■"/>
              <a:defRPr/>
            </a:lvl9pPr>
          </a:lstStyle>
          <a:p/>
        </p:txBody>
      </p:sp>
      <p:sp>
        <p:nvSpPr>
          <p:cNvPr id="127" name="Google Shape;127;p20"/>
          <p:cNvSpPr/>
          <p:nvPr/>
        </p:nvSpPr>
        <p:spPr>
          <a:xfrm>
            <a:off x="274950" y="284775"/>
            <a:ext cx="8598900" cy="854400"/>
          </a:xfrm>
          <a:prstGeom prst="roundRect">
            <a:avLst>
              <a:gd fmla="val 25275" name="adj"/>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182875">
            <a:noAutofit/>
          </a:bodyPr>
          <a:lstStyle/>
          <a:p>
            <a:pPr indent="0" lvl="0" marL="0" marR="0" rtl="0" algn="ctr">
              <a:lnSpc>
                <a:spcPct val="9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sp>
        <p:nvSpPr>
          <p:cNvPr id="128" name="Google Shape;128;p20"/>
          <p:cNvSpPr txBox="1"/>
          <p:nvPr>
            <p:ph type="title"/>
          </p:nvPr>
        </p:nvSpPr>
        <p:spPr>
          <a:xfrm>
            <a:off x="272650" y="327115"/>
            <a:ext cx="8601300" cy="8400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500"/>
              <a:buNone/>
              <a:defRPr sz="3500"/>
            </a:lvl1pPr>
            <a:lvl2pPr lvl="1" algn="ctr">
              <a:lnSpc>
                <a:spcPct val="100000"/>
              </a:lnSpc>
              <a:spcBef>
                <a:spcPts val="0"/>
              </a:spcBef>
              <a:spcAft>
                <a:spcPts val="0"/>
              </a:spcAft>
              <a:buSzPts val="3500"/>
              <a:buFont typeface="Della Respira"/>
              <a:buNone/>
              <a:defRPr sz="3500"/>
            </a:lvl2pPr>
            <a:lvl3pPr lvl="2" algn="ctr">
              <a:lnSpc>
                <a:spcPct val="100000"/>
              </a:lnSpc>
              <a:spcBef>
                <a:spcPts val="0"/>
              </a:spcBef>
              <a:spcAft>
                <a:spcPts val="0"/>
              </a:spcAft>
              <a:buSzPts val="3500"/>
              <a:buFont typeface="Della Respira"/>
              <a:buNone/>
              <a:defRPr sz="3500"/>
            </a:lvl3pPr>
            <a:lvl4pPr lvl="3" algn="ctr">
              <a:lnSpc>
                <a:spcPct val="100000"/>
              </a:lnSpc>
              <a:spcBef>
                <a:spcPts val="0"/>
              </a:spcBef>
              <a:spcAft>
                <a:spcPts val="0"/>
              </a:spcAft>
              <a:buSzPts val="3500"/>
              <a:buFont typeface="Della Respira"/>
              <a:buNone/>
              <a:defRPr sz="3500"/>
            </a:lvl4pPr>
            <a:lvl5pPr lvl="4" algn="ctr">
              <a:lnSpc>
                <a:spcPct val="100000"/>
              </a:lnSpc>
              <a:spcBef>
                <a:spcPts val="0"/>
              </a:spcBef>
              <a:spcAft>
                <a:spcPts val="0"/>
              </a:spcAft>
              <a:buSzPts val="3500"/>
              <a:buFont typeface="Della Respira"/>
              <a:buNone/>
              <a:defRPr sz="3500"/>
            </a:lvl5pPr>
            <a:lvl6pPr lvl="5" algn="ctr">
              <a:lnSpc>
                <a:spcPct val="100000"/>
              </a:lnSpc>
              <a:spcBef>
                <a:spcPts val="0"/>
              </a:spcBef>
              <a:spcAft>
                <a:spcPts val="0"/>
              </a:spcAft>
              <a:buSzPts val="3500"/>
              <a:buFont typeface="Della Respira"/>
              <a:buNone/>
              <a:defRPr sz="3500"/>
            </a:lvl6pPr>
            <a:lvl7pPr lvl="6" algn="ctr">
              <a:lnSpc>
                <a:spcPct val="100000"/>
              </a:lnSpc>
              <a:spcBef>
                <a:spcPts val="0"/>
              </a:spcBef>
              <a:spcAft>
                <a:spcPts val="0"/>
              </a:spcAft>
              <a:buSzPts val="3500"/>
              <a:buFont typeface="Della Respira"/>
              <a:buNone/>
              <a:defRPr sz="3500"/>
            </a:lvl7pPr>
            <a:lvl8pPr lvl="7" algn="ctr">
              <a:lnSpc>
                <a:spcPct val="100000"/>
              </a:lnSpc>
              <a:spcBef>
                <a:spcPts val="0"/>
              </a:spcBef>
              <a:spcAft>
                <a:spcPts val="0"/>
              </a:spcAft>
              <a:buSzPts val="3500"/>
              <a:buFont typeface="Della Respira"/>
              <a:buNone/>
              <a:defRPr sz="3500"/>
            </a:lvl8pPr>
            <a:lvl9pPr lvl="8" algn="ctr">
              <a:lnSpc>
                <a:spcPct val="100000"/>
              </a:lnSpc>
              <a:spcBef>
                <a:spcPts val="0"/>
              </a:spcBef>
              <a:spcAft>
                <a:spcPts val="0"/>
              </a:spcAft>
              <a:buSzPts val="3500"/>
              <a:buFont typeface="Della Respira"/>
              <a:buNone/>
              <a:defRPr sz="3500"/>
            </a:lvl9pPr>
          </a:lstStyle>
          <a:p/>
        </p:txBody>
      </p:sp>
      <p:sp>
        <p:nvSpPr>
          <p:cNvPr id="129" name="Google Shape;129;p20"/>
          <p:cNvSpPr/>
          <p:nvPr/>
        </p:nvSpPr>
        <p:spPr>
          <a:xfrm>
            <a:off x="275024" y="1342725"/>
            <a:ext cx="2059500" cy="427200"/>
          </a:xfrm>
          <a:prstGeom prst="roundRect">
            <a:avLst>
              <a:gd fmla="val 28253" name="adj"/>
            </a:avLst>
          </a:pr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
        <p:nvSpPr>
          <p:cNvPr id="130" name="Google Shape;130;p20"/>
          <p:cNvSpPr txBox="1"/>
          <p:nvPr>
            <p:ph idx="2" type="subTitle"/>
          </p:nvPr>
        </p:nvSpPr>
        <p:spPr>
          <a:xfrm>
            <a:off x="274950" y="1373150"/>
            <a:ext cx="2059500" cy="3489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1pPr>
            <a:lvl2pPr lvl="1"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2pPr>
            <a:lvl3pPr lvl="2"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3pPr>
            <a:lvl4pPr lvl="3"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4pPr>
            <a:lvl5pPr lvl="4"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5pPr>
            <a:lvl6pPr lvl="5"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6pPr>
            <a:lvl7pPr lvl="6"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7pPr>
            <a:lvl8pPr lvl="7"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8pPr>
            <a:lvl9pPr lvl="8"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9pPr>
          </a:lstStyle>
          <a:p/>
        </p:txBody>
      </p:sp>
      <p:sp>
        <p:nvSpPr>
          <p:cNvPr id="131" name="Google Shape;131;p20"/>
          <p:cNvSpPr/>
          <p:nvPr/>
        </p:nvSpPr>
        <p:spPr>
          <a:xfrm>
            <a:off x="2454747" y="1945525"/>
            <a:ext cx="2059500" cy="2917200"/>
          </a:xfrm>
          <a:prstGeom prst="roundRect">
            <a:avLst>
              <a:gd fmla="val 5734" name="adj"/>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9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
        <p:nvSpPr>
          <p:cNvPr id="132" name="Google Shape;132;p20"/>
          <p:cNvSpPr txBox="1"/>
          <p:nvPr>
            <p:ph idx="3" type="body"/>
          </p:nvPr>
        </p:nvSpPr>
        <p:spPr>
          <a:xfrm>
            <a:off x="2543370" y="2098999"/>
            <a:ext cx="1881900" cy="2641500"/>
          </a:xfrm>
          <a:prstGeom prst="rect">
            <a:avLst/>
          </a:prstGeom>
          <a:noFill/>
          <a:ln>
            <a:noFill/>
          </a:ln>
        </p:spPr>
        <p:txBody>
          <a:bodyPr anchorCtr="0" anchor="t" bIns="91425" lIns="91425" spcFirstLastPara="1" rIns="91425" wrap="square" tIns="91425">
            <a:noAutofit/>
          </a:bodyPr>
          <a:lstStyle>
            <a:lvl1pPr indent="-330200" lvl="0" marL="457200" algn="l">
              <a:lnSpc>
                <a:spcPct val="100000"/>
              </a:lnSpc>
              <a:spcBef>
                <a:spcPts val="0"/>
              </a:spcBef>
              <a:spcAft>
                <a:spcPts val="0"/>
              </a:spcAft>
              <a:buSzPts val="1600"/>
              <a:buChar char="●"/>
              <a:defRPr/>
            </a:lvl1pPr>
            <a:lvl2pPr indent="-330200" lvl="1" marL="914400" algn="l">
              <a:lnSpc>
                <a:spcPct val="100000"/>
              </a:lnSpc>
              <a:spcBef>
                <a:spcPts val="0"/>
              </a:spcBef>
              <a:spcAft>
                <a:spcPts val="0"/>
              </a:spcAft>
              <a:buSzPts val="1600"/>
              <a:buChar char="○"/>
              <a:defRPr/>
            </a:lvl2pPr>
            <a:lvl3pPr indent="-330200" lvl="2" marL="1371600" algn="l">
              <a:lnSpc>
                <a:spcPct val="100000"/>
              </a:lnSpc>
              <a:spcBef>
                <a:spcPts val="0"/>
              </a:spcBef>
              <a:spcAft>
                <a:spcPts val="0"/>
              </a:spcAft>
              <a:buSzPts val="1600"/>
              <a:buChar char="■"/>
              <a:defRPr/>
            </a:lvl3pPr>
            <a:lvl4pPr indent="-330200" lvl="3" marL="1828800" algn="l">
              <a:lnSpc>
                <a:spcPct val="100000"/>
              </a:lnSpc>
              <a:spcBef>
                <a:spcPts val="0"/>
              </a:spcBef>
              <a:spcAft>
                <a:spcPts val="0"/>
              </a:spcAft>
              <a:buSzPts val="1600"/>
              <a:buChar char="●"/>
              <a:defRPr/>
            </a:lvl4pPr>
            <a:lvl5pPr indent="-330200" lvl="4" marL="2286000" algn="l">
              <a:lnSpc>
                <a:spcPct val="100000"/>
              </a:lnSpc>
              <a:spcBef>
                <a:spcPts val="0"/>
              </a:spcBef>
              <a:spcAft>
                <a:spcPts val="0"/>
              </a:spcAft>
              <a:buSzPts val="1600"/>
              <a:buChar char="○"/>
              <a:defRPr/>
            </a:lvl5pPr>
            <a:lvl6pPr indent="-330200" lvl="5" marL="2743200" algn="l">
              <a:lnSpc>
                <a:spcPct val="100000"/>
              </a:lnSpc>
              <a:spcBef>
                <a:spcPts val="0"/>
              </a:spcBef>
              <a:spcAft>
                <a:spcPts val="0"/>
              </a:spcAft>
              <a:buSzPts val="1600"/>
              <a:buChar char="■"/>
              <a:defRPr/>
            </a:lvl6pPr>
            <a:lvl7pPr indent="-330200" lvl="6" marL="3200400" algn="l">
              <a:lnSpc>
                <a:spcPct val="100000"/>
              </a:lnSpc>
              <a:spcBef>
                <a:spcPts val="0"/>
              </a:spcBef>
              <a:spcAft>
                <a:spcPts val="0"/>
              </a:spcAft>
              <a:buSzPts val="1600"/>
              <a:buChar char="●"/>
              <a:defRPr/>
            </a:lvl7pPr>
            <a:lvl8pPr indent="-330200" lvl="7" marL="3657600" algn="l">
              <a:lnSpc>
                <a:spcPct val="100000"/>
              </a:lnSpc>
              <a:spcBef>
                <a:spcPts val="0"/>
              </a:spcBef>
              <a:spcAft>
                <a:spcPts val="0"/>
              </a:spcAft>
              <a:buSzPts val="1600"/>
              <a:buChar char="○"/>
              <a:defRPr/>
            </a:lvl8pPr>
            <a:lvl9pPr indent="-330200" lvl="8" marL="4114800" algn="l">
              <a:lnSpc>
                <a:spcPct val="100000"/>
              </a:lnSpc>
              <a:spcBef>
                <a:spcPts val="0"/>
              </a:spcBef>
              <a:spcAft>
                <a:spcPts val="0"/>
              </a:spcAft>
              <a:buSzPts val="1600"/>
              <a:buChar char="■"/>
              <a:defRPr/>
            </a:lvl9pPr>
          </a:lstStyle>
          <a:p/>
        </p:txBody>
      </p:sp>
      <p:sp>
        <p:nvSpPr>
          <p:cNvPr id="133" name="Google Shape;133;p20"/>
          <p:cNvSpPr/>
          <p:nvPr/>
        </p:nvSpPr>
        <p:spPr>
          <a:xfrm>
            <a:off x="2454820" y="1342725"/>
            <a:ext cx="2059500" cy="427200"/>
          </a:xfrm>
          <a:prstGeom prst="roundRect">
            <a:avLst>
              <a:gd fmla="val 28253" name="adj"/>
            </a:avLst>
          </a:pr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
        <p:nvSpPr>
          <p:cNvPr id="134" name="Google Shape;134;p20"/>
          <p:cNvSpPr txBox="1"/>
          <p:nvPr>
            <p:ph idx="4" type="subTitle"/>
          </p:nvPr>
        </p:nvSpPr>
        <p:spPr>
          <a:xfrm>
            <a:off x="2454747" y="1373150"/>
            <a:ext cx="2059500" cy="3489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1pPr>
            <a:lvl2pPr lvl="1"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2pPr>
            <a:lvl3pPr lvl="2"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3pPr>
            <a:lvl4pPr lvl="3"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4pPr>
            <a:lvl5pPr lvl="4"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5pPr>
            <a:lvl6pPr lvl="5"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6pPr>
            <a:lvl7pPr lvl="6"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7pPr>
            <a:lvl8pPr lvl="7"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8pPr>
            <a:lvl9pPr lvl="8"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9pPr>
          </a:lstStyle>
          <a:p/>
        </p:txBody>
      </p:sp>
      <p:sp>
        <p:nvSpPr>
          <p:cNvPr id="135" name="Google Shape;135;p20"/>
          <p:cNvSpPr/>
          <p:nvPr/>
        </p:nvSpPr>
        <p:spPr>
          <a:xfrm>
            <a:off x="4634609" y="1945525"/>
            <a:ext cx="2059500" cy="2917200"/>
          </a:xfrm>
          <a:prstGeom prst="roundRect">
            <a:avLst>
              <a:gd fmla="val 5734" name="adj"/>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9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
        <p:nvSpPr>
          <p:cNvPr id="136" name="Google Shape;136;p20"/>
          <p:cNvSpPr txBox="1"/>
          <p:nvPr>
            <p:ph idx="5" type="body"/>
          </p:nvPr>
        </p:nvSpPr>
        <p:spPr>
          <a:xfrm>
            <a:off x="4723231" y="2098999"/>
            <a:ext cx="1881900" cy="2641500"/>
          </a:xfrm>
          <a:prstGeom prst="rect">
            <a:avLst/>
          </a:prstGeom>
          <a:noFill/>
          <a:ln>
            <a:noFill/>
          </a:ln>
        </p:spPr>
        <p:txBody>
          <a:bodyPr anchorCtr="0" anchor="t" bIns="91425" lIns="91425" spcFirstLastPara="1" rIns="91425" wrap="square" tIns="91425">
            <a:noAutofit/>
          </a:bodyPr>
          <a:lstStyle>
            <a:lvl1pPr indent="-330200" lvl="0" marL="457200" algn="l">
              <a:lnSpc>
                <a:spcPct val="100000"/>
              </a:lnSpc>
              <a:spcBef>
                <a:spcPts val="0"/>
              </a:spcBef>
              <a:spcAft>
                <a:spcPts val="0"/>
              </a:spcAft>
              <a:buSzPts val="1600"/>
              <a:buChar char="●"/>
              <a:defRPr/>
            </a:lvl1pPr>
            <a:lvl2pPr indent="-330200" lvl="1" marL="914400" algn="l">
              <a:lnSpc>
                <a:spcPct val="100000"/>
              </a:lnSpc>
              <a:spcBef>
                <a:spcPts val="0"/>
              </a:spcBef>
              <a:spcAft>
                <a:spcPts val="0"/>
              </a:spcAft>
              <a:buSzPts val="1600"/>
              <a:buChar char="○"/>
              <a:defRPr/>
            </a:lvl2pPr>
            <a:lvl3pPr indent="-330200" lvl="2" marL="1371600" algn="l">
              <a:lnSpc>
                <a:spcPct val="100000"/>
              </a:lnSpc>
              <a:spcBef>
                <a:spcPts val="0"/>
              </a:spcBef>
              <a:spcAft>
                <a:spcPts val="0"/>
              </a:spcAft>
              <a:buSzPts val="1600"/>
              <a:buChar char="■"/>
              <a:defRPr/>
            </a:lvl3pPr>
            <a:lvl4pPr indent="-330200" lvl="3" marL="1828800" algn="l">
              <a:lnSpc>
                <a:spcPct val="100000"/>
              </a:lnSpc>
              <a:spcBef>
                <a:spcPts val="0"/>
              </a:spcBef>
              <a:spcAft>
                <a:spcPts val="0"/>
              </a:spcAft>
              <a:buSzPts val="1600"/>
              <a:buChar char="●"/>
              <a:defRPr/>
            </a:lvl4pPr>
            <a:lvl5pPr indent="-330200" lvl="4" marL="2286000" algn="l">
              <a:lnSpc>
                <a:spcPct val="100000"/>
              </a:lnSpc>
              <a:spcBef>
                <a:spcPts val="0"/>
              </a:spcBef>
              <a:spcAft>
                <a:spcPts val="0"/>
              </a:spcAft>
              <a:buSzPts val="1600"/>
              <a:buChar char="○"/>
              <a:defRPr/>
            </a:lvl5pPr>
            <a:lvl6pPr indent="-330200" lvl="5" marL="2743200" algn="l">
              <a:lnSpc>
                <a:spcPct val="100000"/>
              </a:lnSpc>
              <a:spcBef>
                <a:spcPts val="0"/>
              </a:spcBef>
              <a:spcAft>
                <a:spcPts val="0"/>
              </a:spcAft>
              <a:buSzPts val="1600"/>
              <a:buChar char="■"/>
              <a:defRPr/>
            </a:lvl6pPr>
            <a:lvl7pPr indent="-330200" lvl="6" marL="3200400" algn="l">
              <a:lnSpc>
                <a:spcPct val="100000"/>
              </a:lnSpc>
              <a:spcBef>
                <a:spcPts val="0"/>
              </a:spcBef>
              <a:spcAft>
                <a:spcPts val="0"/>
              </a:spcAft>
              <a:buSzPts val="1600"/>
              <a:buChar char="●"/>
              <a:defRPr/>
            </a:lvl7pPr>
            <a:lvl8pPr indent="-330200" lvl="7" marL="3657600" algn="l">
              <a:lnSpc>
                <a:spcPct val="100000"/>
              </a:lnSpc>
              <a:spcBef>
                <a:spcPts val="0"/>
              </a:spcBef>
              <a:spcAft>
                <a:spcPts val="0"/>
              </a:spcAft>
              <a:buSzPts val="1600"/>
              <a:buChar char="○"/>
              <a:defRPr/>
            </a:lvl8pPr>
            <a:lvl9pPr indent="-330200" lvl="8" marL="4114800" algn="l">
              <a:lnSpc>
                <a:spcPct val="100000"/>
              </a:lnSpc>
              <a:spcBef>
                <a:spcPts val="0"/>
              </a:spcBef>
              <a:spcAft>
                <a:spcPts val="0"/>
              </a:spcAft>
              <a:buSzPts val="1600"/>
              <a:buChar char="■"/>
              <a:defRPr/>
            </a:lvl9pPr>
          </a:lstStyle>
          <a:p/>
        </p:txBody>
      </p:sp>
      <p:sp>
        <p:nvSpPr>
          <p:cNvPr id="137" name="Google Shape;137;p20"/>
          <p:cNvSpPr/>
          <p:nvPr/>
        </p:nvSpPr>
        <p:spPr>
          <a:xfrm>
            <a:off x="4634683" y="1342725"/>
            <a:ext cx="2059500" cy="427200"/>
          </a:xfrm>
          <a:prstGeom prst="roundRect">
            <a:avLst>
              <a:gd fmla="val 28253" name="adj"/>
            </a:avLst>
          </a:pr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
        <p:nvSpPr>
          <p:cNvPr id="138" name="Google Shape;138;p20"/>
          <p:cNvSpPr txBox="1"/>
          <p:nvPr>
            <p:ph idx="6" type="subTitle"/>
          </p:nvPr>
        </p:nvSpPr>
        <p:spPr>
          <a:xfrm>
            <a:off x="4634609" y="1373150"/>
            <a:ext cx="2059500" cy="3489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1pPr>
            <a:lvl2pPr lvl="1"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2pPr>
            <a:lvl3pPr lvl="2"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3pPr>
            <a:lvl4pPr lvl="3"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4pPr>
            <a:lvl5pPr lvl="4"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5pPr>
            <a:lvl6pPr lvl="5"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6pPr>
            <a:lvl7pPr lvl="6"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7pPr>
            <a:lvl8pPr lvl="7"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8pPr>
            <a:lvl9pPr lvl="8"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9pPr>
          </a:lstStyle>
          <a:p/>
        </p:txBody>
      </p:sp>
      <p:sp>
        <p:nvSpPr>
          <p:cNvPr id="139" name="Google Shape;139;p20"/>
          <p:cNvSpPr/>
          <p:nvPr/>
        </p:nvSpPr>
        <p:spPr>
          <a:xfrm>
            <a:off x="6814406" y="1945525"/>
            <a:ext cx="2059500" cy="2917200"/>
          </a:xfrm>
          <a:prstGeom prst="roundRect">
            <a:avLst>
              <a:gd fmla="val 5734" name="adj"/>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9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
        <p:nvSpPr>
          <p:cNvPr id="140" name="Google Shape;140;p20"/>
          <p:cNvSpPr txBox="1"/>
          <p:nvPr>
            <p:ph idx="7" type="body"/>
          </p:nvPr>
        </p:nvSpPr>
        <p:spPr>
          <a:xfrm>
            <a:off x="6903026" y="2098999"/>
            <a:ext cx="1881900" cy="2641500"/>
          </a:xfrm>
          <a:prstGeom prst="rect">
            <a:avLst/>
          </a:prstGeom>
          <a:noFill/>
          <a:ln>
            <a:noFill/>
          </a:ln>
        </p:spPr>
        <p:txBody>
          <a:bodyPr anchorCtr="0" anchor="t" bIns="91425" lIns="91425" spcFirstLastPara="1" rIns="91425" wrap="square" tIns="91425">
            <a:noAutofit/>
          </a:bodyPr>
          <a:lstStyle>
            <a:lvl1pPr indent="-330200" lvl="0" marL="457200" algn="l">
              <a:lnSpc>
                <a:spcPct val="100000"/>
              </a:lnSpc>
              <a:spcBef>
                <a:spcPts val="0"/>
              </a:spcBef>
              <a:spcAft>
                <a:spcPts val="0"/>
              </a:spcAft>
              <a:buSzPts val="1600"/>
              <a:buChar char="●"/>
              <a:defRPr/>
            </a:lvl1pPr>
            <a:lvl2pPr indent="-330200" lvl="1" marL="914400" algn="l">
              <a:lnSpc>
                <a:spcPct val="100000"/>
              </a:lnSpc>
              <a:spcBef>
                <a:spcPts val="0"/>
              </a:spcBef>
              <a:spcAft>
                <a:spcPts val="0"/>
              </a:spcAft>
              <a:buSzPts val="1600"/>
              <a:buChar char="○"/>
              <a:defRPr/>
            </a:lvl2pPr>
            <a:lvl3pPr indent="-330200" lvl="2" marL="1371600" algn="l">
              <a:lnSpc>
                <a:spcPct val="100000"/>
              </a:lnSpc>
              <a:spcBef>
                <a:spcPts val="0"/>
              </a:spcBef>
              <a:spcAft>
                <a:spcPts val="0"/>
              </a:spcAft>
              <a:buSzPts val="1600"/>
              <a:buChar char="■"/>
              <a:defRPr/>
            </a:lvl3pPr>
            <a:lvl4pPr indent="-330200" lvl="3" marL="1828800" algn="l">
              <a:lnSpc>
                <a:spcPct val="100000"/>
              </a:lnSpc>
              <a:spcBef>
                <a:spcPts val="0"/>
              </a:spcBef>
              <a:spcAft>
                <a:spcPts val="0"/>
              </a:spcAft>
              <a:buSzPts val="1600"/>
              <a:buChar char="●"/>
              <a:defRPr/>
            </a:lvl4pPr>
            <a:lvl5pPr indent="-330200" lvl="4" marL="2286000" algn="l">
              <a:lnSpc>
                <a:spcPct val="100000"/>
              </a:lnSpc>
              <a:spcBef>
                <a:spcPts val="0"/>
              </a:spcBef>
              <a:spcAft>
                <a:spcPts val="0"/>
              </a:spcAft>
              <a:buSzPts val="1600"/>
              <a:buChar char="○"/>
              <a:defRPr/>
            </a:lvl5pPr>
            <a:lvl6pPr indent="-330200" lvl="5" marL="2743200" algn="l">
              <a:lnSpc>
                <a:spcPct val="100000"/>
              </a:lnSpc>
              <a:spcBef>
                <a:spcPts val="0"/>
              </a:spcBef>
              <a:spcAft>
                <a:spcPts val="0"/>
              </a:spcAft>
              <a:buSzPts val="1600"/>
              <a:buChar char="■"/>
              <a:defRPr/>
            </a:lvl6pPr>
            <a:lvl7pPr indent="-330200" lvl="6" marL="3200400" algn="l">
              <a:lnSpc>
                <a:spcPct val="100000"/>
              </a:lnSpc>
              <a:spcBef>
                <a:spcPts val="0"/>
              </a:spcBef>
              <a:spcAft>
                <a:spcPts val="0"/>
              </a:spcAft>
              <a:buSzPts val="1600"/>
              <a:buChar char="●"/>
              <a:defRPr/>
            </a:lvl7pPr>
            <a:lvl8pPr indent="-330200" lvl="7" marL="3657600" algn="l">
              <a:lnSpc>
                <a:spcPct val="100000"/>
              </a:lnSpc>
              <a:spcBef>
                <a:spcPts val="0"/>
              </a:spcBef>
              <a:spcAft>
                <a:spcPts val="0"/>
              </a:spcAft>
              <a:buSzPts val="1600"/>
              <a:buChar char="○"/>
              <a:defRPr/>
            </a:lvl8pPr>
            <a:lvl9pPr indent="-330200" lvl="8" marL="4114800" algn="l">
              <a:lnSpc>
                <a:spcPct val="100000"/>
              </a:lnSpc>
              <a:spcBef>
                <a:spcPts val="0"/>
              </a:spcBef>
              <a:spcAft>
                <a:spcPts val="0"/>
              </a:spcAft>
              <a:buSzPts val="1600"/>
              <a:buChar char="■"/>
              <a:defRPr/>
            </a:lvl9pPr>
          </a:lstStyle>
          <a:p/>
        </p:txBody>
      </p:sp>
      <p:sp>
        <p:nvSpPr>
          <p:cNvPr id="141" name="Google Shape;141;p20"/>
          <p:cNvSpPr/>
          <p:nvPr/>
        </p:nvSpPr>
        <p:spPr>
          <a:xfrm>
            <a:off x="6814480" y="1342725"/>
            <a:ext cx="2059500" cy="427200"/>
          </a:xfrm>
          <a:prstGeom prst="roundRect">
            <a:avLst>
              <a:gd fmla="val 28253" name="adj"/>
            </a:avLst>
          </a:pr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
        <p:nvSpPr>
          <p:cNvPr id="142" name="Google Shape;142;p20"/>
          <p:cNvSpPr txBox="1"/>
          <p:nvPr>
            <p:ph idx="8" type="subTitle"/>
          </p:nvPr>
        </p:nvSpPr>
        <p:spPr>
          <a:xfrm>
            <a:off x="6814406" y="1373150"/>
            <a:ext cx="2059500" cy="3489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1pPr>
            <a:lvl2pPr lvl="1"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2pPr>
            <a:lvl3pPr lvl="2"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3pPr>
            <a:lvl4pPr lvl="3"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4pPr>
            <a:lvl5pPr lvl="4"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5pPr>
            <a:lvl6pPr lvl="5"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6pPr>
            <a:lvl7pPr lvl="6"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7pPr>
            <a:lvl8pPr lvl="7"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8pPr>
            <a:lvl9pPr lvl="8"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tudent Page 1">
  <p:cSld name="CUSTOM_7">
    <p:bg>
      <p:bgPr>
        <a:solidFill>
          <a:schemeClr val="dk2"/>
        </a:solidFill>
      </p:bgPr>
    </p:bg>
    <p:spTree>
      <p:nvGrpSpPr>
        <p:cNvPr id="143" name="Shape 143"/>
        <p:cNvGrpSpPr/>
        <p:nvPr/>
      </p:nvGrpSpPr>
      <p:grpSpPr>
        <a:xfrm>
          <a:off x="0" y="0"/>
          <a:ext cx="0" cy="0"/>
          <a:chOff x="0" y="0"/>
          <a:chExt cx="0" cy="0"/>
        </a:xfrm>
      </p:grpSpPr>
      <p:sp>
        <p:nvSpPr>
          <p:cNvPr id="144" name="Google Shape;144;p21"/>
          <p:cNvSpPr/>
          <p:nvPr>
            <p:ph idx="2" type="pic"/>
          </p:nvPr>
        </p:nvSpPr>
        <p:spPr>
          <a:xfrm>
            <a:off x="274950" y="1159275"/>
            <a:ext cx="2096400" cy="3705000"/>
          </a:xfrm>
          <a:prstGeom prst="roundRect">
            <a:avLst>
              <a:gd fmla="val 11005" name="adj"/>
            </a:avLst>
          </a:prstGeom>
          <a:noFill/>
          <a:ln cap="flat" cmpd="sng" w="9525">
            <a:solidFill>
              <a:srgbClr val="000000"/>
            </a:solidFill>
            <a:prstDash val="solid"/>
            <a:round/>
            <a:headEnd len="sm" w="sm" type="none"/>
            <a:tailEnd len="sm" w="sm" type="none"/>
          </a:ln>
        </p:spPr>
      </p:sp>
      <p:sp>
        <p:nvSpPr>
          <p:cNvPr id="145" name="Google Shape;145;p21"/>
          <p:cNvSpPr/>
          <p:nvPr/>
        </p:nvSpPr>
        <p:spPr>
          <a:xfrm>
            <a:off x="2547100" y="284775"/>
            <a:ext cx="6326700" cy="704400"/>
          </a:xfrm>
          <a:prstGeom prst="roundRect">
            <a:avLst>
              <a:gd fmla="val 25275" name="adj"/>
            </a:avLst>
          </a:pr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155425">
            <a:noAutofit/>
          </a:bodyPr>
          <a:lstStyle/>
          <a:p>
            <a:pPr indent="0" lvl="0" marL="0" marR="0" rtl="0" algn="ctr">
              <a:lnSpc>
                <a:spcPct val="90000"/>
              </a:lnSpc>
              <a:spcBef>
                <a:spcPts val="0"/>
              </a:spcBef>
              <a:spcAft>
                <a:spcPts val="0"/>
              </a:spcAft>
              <a:buClr>
                <a:srgbClr val="000000"/>
              </a:buClr>
              <a:buSzPts val="200"/>
              <a:buFont typeface="Arial"/>
              <a:buNone/>
            </a:pPr>
            <a:r>
              <a:t/>
            </a:r>
            <a:endParaRPr b="0" i="0" sz="200" u="none" cap="none" strike="noStrike">
              <a:solidFill>
                <a:srgbClr val="000000"/>
              </a:solidFill>
              <a:latin typeface="Arial"/>
              <a:ea typeface="Arial"/>
              <a:cs typeface="Arial"/>
              <a:sym typeface="Arial"/>
            </a:endParaRPr>
          </a:p>
        </p:txBody>
      </p:sp>
      <p:sp>
        <p:nvSpPr>
          <p:cNvPr id="146" name="Google Shape;146;p21"/>
          <p:cNvSpPr/>
          <p:nvPr/>
        </p:nvSpPr>
        <p:spPr>
          <a:xfrm>
            <a:off x="2547100" y="1164975"/>
            <a:ext cx="6326700" cy="3693600"/>
          </a:xfrm>
          <a:prstGeom prst="roundRect">
            <a:avLst>
              <a:gd fmla="val 5734" name="adj"/>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9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
        <p:nvSpPr>
          <p:cNvPr id="147" name="Google Shape;147;p21"/>
          <p:cNvSpPr/>
          <p:nvPr/>
        </p:nvSpPr>
        <p:spPr>
          <a:xfrm>
            <a:off x="274950" y="284775"/>
            <a:ext cx="2096400" cy="7044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109725">
            <a:noAutofit/>
          </a:bodyPr>
          <a:lstStyle/>
          <a:p>
            <a:pPr indent="0" lvl="0" marL="0" marR="0" rtl="0" algn="ctr">
              <a:lnSpc>
                <a:spcPct val="90000"/>
              </a:lnSpc>
              <a:spcBef>
                <a:spcPts val="0"/>
              </a:spcBef>
              <a:spcAft>
                <a:spcPts val="0"/>
              </a:spcAft>
              <a:buClr>
                <a:srgbClr val="000000"/>
              </a:buClr>
              <a:buSzPts val="300"/>
              <a:buFont typeface="Arial"/>
              <a:buNone/>
            </a:pPr>
            <a:r>
              <a:t/>
            </a:r>
            <a:endParaRPr b="0" i="0" sz="300" u="none" cap="none" strike="noStrike">
              <a:solidFill>
                <a:srgbClr val="000000"/>
              </a:solidFill>
              <a:latin typeface="Arial"/>
              <a:ea typeface="Arial"/>
              <a:cs typeface="Arial"/>
              <a:sym typeface="Arial"/>
            </a:endParaRPr>
          </a:p>
        </p:txBody>
      </p:sp>
      <p:sp>
        <p:nvSpPr>
          <p:cNvPr id="148" name="Google Shape;148;p21"/>
          <p:cNvSpPr txBox="1"/>
          <p:nvPr/>
        </p:nvSpPr>
        <p:spPr>
          <a:xfrm>
            <a:off x="2840350" y="1414100"/>
            <a:ext cx="5740200" cy="31698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DM Sans"/>
              <a:ea typeface="DM Sans"/>
              <a:cs typeface="DM Sans"/>
              <a:sym typeface="DM Sans"/>
            </a:endParaRPr>
          </a:p>
        </p:txBody>
      </p:sp>
      <p:sp>
        <p:nvSpPr>
          <p:cNvPr id="149" name="Google Shape;149;p21"/>
          <p:cNvSpPr txBox="1"/>
          <p:nvPr>
            <p:ph idx="1" type="body"/>
          </p:nvPr>
        </p:nvSpPr>
        <p:spPr>
          <a:xfrm>
            <a:off x="2845275" y="1412150"/>
            <a:ext cx="5732400" cy="3166800"/>
          </a:xfrm>
          <a:prstGeom prst="rect">
            <a:avLst/>
          </a:prstGeom>
          <a:noFill/>
          <a:ln>
            <a:noFill/>
          </a:ln>
        </p:spPr>
        <p:txBody>
          <a:bodyPr anchorCtr="0" anchor="t" bIns="91425" lIns="91425" spcFirstLastPara="1" rIns="91425" wrap="square" tIns="91425">
            <a:noAutofit/>
          </a:bodyPr>
          <a:lstStyle>
            <a:lvl1pPr indent="-330200" lvl="0" marL="457200" algn="l">
              <a:lnSpc>
                <a:spcPct val="100000"/>
              </a:lnSpc>
              <a:spcBef>
                <a:spcPts val="0"/>
              </a:spcBef>
              <a:spcAft>
                <a:spcPts val="0"/>
              </a:spcAft>
              <a:buSzPts val="1600"/>
              <a:buChar char="●"/>
              <a:defRPr/>
            </a:lvl1pPr>
            <a:lvl2pPr indent="-330200" lvl="1" marL="914400" algn="l">
              <a:lnSpc>
                <a:spcPct val="100000"/>
              </a:lnSpc>
              <a:spcBef>
                <a:spcPts val="0"/>
              </a:spcBef>
              <a:spcAft>
                <a:spcPts val="0"/>
              </a:spcAft>
              <a:buSzPts val="1600"/>
              <a:buChar char="○"/>
              <a:defRPr/>
            </a:lvl2pPr>
            <a:lvl3pPr indent="-330200" lvl="2" marL="1371600" algn="l">
              <a:lnSpc>
                <a:spcPct val="100000"/>
              </a:lnSpc>
              <a:spcBef>
                <a:spcPts val="0"/>
              </a:spcBef>
              <a:spcAft>
                <a:spcPts val="0"/>
              </a:spcAft>
              <a:buSzPts val="1600"/>
              <a:buChar char="■"/>
              <a:defRPr/>
            </a:lvl3pPr>
            <a:lvl4pPr indent="-330200" lvl="3" marL="1828800" algn="l">
              <a:lnSpc>
                <a:spcPct val="100000"/>
              </a:lnSpc>
              <a:spcBef>
                <a:spcPts val="0"/>
              </a:spcBef>
              <a:spcAft>
                <a:spcPts val="0"/>
              </a:spcAft>
              <a:buSzPts val="1600"/>
              <a:buChar char="●"/>
              <a:defRPr/>
            </a:lvl4pPr>
            <a:lvl5pPr indent="-330200" lvl="4" marL="2286000" algn="l">
              <a:lnSpc>
                <a:spcPct val="100000"/>
              </a:lnSpc>
              <a:spcBef>
                <a:spcPts val="0"/>
              </a:spcBef>
              <a:spcAft>
                <a:spcPts val="0"/>
              </a:spcAft>
              <a:buSzPts val="1600"/>
              <a:buChar char="○"/>
              <a:defRPr/>
            </a:lvl5pPr>
            <a:lvl6pPr indent="-330200" lvl="5" marL="2743200" algn="l">
              <a:lnSpc>
                <a:spcPct val="100000"/>
              </a:lnSpc>
              <a:spcBef>
                <a:spcPts val="0"/>
              </a:spcBef>
              <a:spcAft>
                <a:spcPts val="0"/>
              </a:spcAft>
              <a:buSzPts val="1600"/>
              <a:buChar char="■"/>
              <a:defRPr/>
            </a:lvl6pPr>
            <a:lvl7pPr indent="-330200" lvl="6" marL="3200400" algn="l">
              <a:lnSpc>
                <a:spcPct val="100000"/>
              </a:lnSpc>
              <a:spcBef>
                <a:spcPts val="0"/>
              </a:spcBef>
              <a:spcAft>
                <a:spcPts val="0"/>
              </a:spcAft>
              <a:buSzPts val="1600"/>
              <a:buChar char="●"/>
              <a:defRPr/>
            </a:lvl7pPr>
            <a:lvl8pPr indent="-330200" lvl="7" marL="3657600" algn="l">
              <a:lnSpc>
                <a:spcPct val="100000"/>
              </a:lnSpc>
              <a:spcBef>
                <a:spcPts val="0"/>
              </a:spcBef>
              <a:spcAft>
                <a:spcPts val="0"/>
              </a:spcAft>
              <a:buSzPts val="1600"/>
              <a:buChar char="○"/>
              <a:defRPr/>
            </a:lvl8pPr>
            <a:lvl9pPr indent="-330200" lvl="8" marL="4114800" algn="l">
              <a:lnSpc>
                <a:spcPct val="100000"/>
              </a:lnSpc>
              <a:spcBef>
                <a:spcPts val="0"/>
              </a:spcBef>
              <a:spcAft>
                <a:spcPts val="0"/>
              </a:spcAft>
              <a:buSzPts val="1600"/>
              <a:buChar char="■"/>
              <a:defRPr/>
            </a:lvl9pPr>
          </a:lstStyle>
          <a:p/>
        </p:txBody>
      </p:sp>
      <p:sp>
        <p:nvSpPr>
          <p:cNvPr id="150" name="Google Shape;150;p21"/>
          <p:cNvSpPr txBox="1"/>
          <p:nvPr>
            <p:ph type="title"/>
          </p:nvPr>
        </p:nvSpPr>
        <p:spPr>
          <a:xfrm>
            <a:off x="2547100" y="327125"/>
            <a:ext cx="6326700" cy="6621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200"/>
              <a:buNone/>
              <a:defRPr sz="3200"/>
            </a:lvl1pPr>
            <a:lvl2pPr lvl="1" algn="ctr">
              <a:lnSpc>
                <a:spcPct val="100000"/>
              </a:lnSpc>
              <a:spcBef>
                <a:spcPts val="0"/>
              </a:spcBef>
              <a:spcAft>
                <a:spcPts val="0"/>
              </a:spcAft>
              <a:buSzPts val="4200"/>
              <a:buFont typeface="Della Respira"/>
              <a:buNone/>
              <a:defRPr sz="4200"/>
            </a:lvl2pPr>
            <a:lvl3pPr lvl="2" algn="ctr">
              <a:lnSpc>
                <a:spcPct val="100000"/>
              </a:lnSpc>
              <a:spcBef>
                <a:spcPts val="0"/>
              </a:spcBef>
              <a:spcAft>
                <a:spcPts val="0"/>
              </a:spcAft>
              <a:buSzPts val="4200"/>
              <a:buFont typeface="Della Respira"/>
              <a:buNone/>
              <a:defRPr sz="4200"/>
            </a:lvl3pPr>
            <a:lvl4pPr lvl="3" algn="ctr">
              <a:lnSpc>
                <a:spcPct val="100000"/>
              </a:lnSpc>
              <a:spcBef>
                <a:spcPts val="0"/>
              </a:spcBef>
              <a:spcAft>
                <a:spcPts val="0"/>
              </a:spcAft>
              <a:buSzPts val="4200"/>
              <a:buFont typeface="Della Respira"/>
              <a:buNone/>
              <a:defRPr sz="4200"/>
            </a:lvl4pPr>
            <a:lvl5pPr lvl="4" algn="ctr">
              <a:lnSpc>
                <a:spcPct val="100000"/>
              </a:lnSpc>
              <a:spcBef>
                <a:spcPts val="0"/>
              </a:spcBef>
              <a:spcAft>
                <a:spcPts val="0"/>
              </a:spcAft>
              <a:buSzPts val="4200"/>
              <a:buFont typeface="Della Respira"/>
              <a:buNone/>
              <a:defRPr sz="4200"/>
            </a:lvl5pPr>
            <a:lvl6pPr lvl="5" algn="ctr">
              <a:lnSpc>
                <a:spcPct val="100000"/>
              </a:lnSpc>
              <a:spcBef>
                <a:spcPts val="0"/>
              </a:spcBef>
              <a:spcAft>
                <a:spcPts val="0"/>
              </a:spcAft>
              <a:buSzPts val="4200"/>
              <a:buFont typeface="Della Respira"/>
              <a:buNone/>
              <a:defRPr sz="4200"/>
            </a:lvl6pPr>
            <a:lvl7pPr lvl="6" algn="ctr">
              <a:lnSpc>
                <a:spcPct val="100000"/>
              </a:lnSpc>
              <a:spcBef>
                <a:spcPts val="0"/>
              </a:spcBef>
              <a:spcAft>
                <a:spcPts val="0"/>
              </a:spcAft>
              <a:buSzPts val="4200"/>
              <a:buFont typeface="Della Respira"/>
              <a:buNone/>
              <a:defRPr sz="4200"/>
            </a:lvl7pPr>
            <a:lvl8pPr lvl="7" algn="ctr">
              <a:lnSpc>
                <a:spcPct val="100000"/>
              </a:lnSpc>
              <a:spcBef>
                <a:spcPts val="0"/>
              </a:spcBef>
              <a:spcAft>
                <a:spcPts val="0"/>
              </a:spcAft>
              <a:buSzPts val="4200"/>
              <a:buFont typeface="Della Respira"/>
              <a:buNone/>
              <a:defRPr sz="4200"/>
            </a:lvl8pPr>
            <a:lvl9pPr lvl="8" algn="ctr">
              <a:lnSpc>
                <a:spcPct val="100000"/>
              </a:lnSpc>
              <a:spcBef>
                <a:spcPts val="0"/>
              </a:spcBef>
              <a:spcAft>
                <a:spcPts val="0"/>
              </a:spcAft>
              <a:buSzPts val="4200"/>
              <a:buFont typeface="Della Respira"/>
              <a:buNone/>
              <a:defRPr sz="4200"/>
            </a:lvl9pPr>
          </a:lstStyle>
          <a:p/>
        </p:txBody>
      </p:sp>
      <p:sp>
        <p:nvSpPr>
          <p:cNvPr id="151" name="Google Shape;151;p21"/>
          <p:cNvSpPr txBox="1"/>
          <p:nvPr>
            <p:ph idx="3" type="subTitle"/>
          </p:nvPr>
        </p:nvSpPr>
        <p:spPr>
          <a:xfrm>
            <a:off x="274950" y="284775"/>
            <a:ext cx="2096400" cy="7044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1300"/>
              <a:buFont typeface="Della Respira"/>
              <a:buNone/>
              <a:defRPr b="1" sz="1300">
                <a:latin typeface="Della Respira"/>
                <a:ea typeface="Della Respira"/>
                <a:cs typeface="Della Respira"/>
                <a:sym typeface="Della Respira"/>
              </a:defRPr>
            </a:lvl1pPr>
            <a:lvl2pPr lvl="1" algn="l">
              <a:lnSpc>
                <a:spcPct val="100000"/>
              </a:lnSpc>
              <a:spcBef>
                <a:spcPts val="0"/>
              </a:spcBef>
              <a:spcAft>
                <a:spcPts val="0"/>
              </a:spcAft>
              <a:buSzPts val="1300"/>
              <a:buNone/>
              <a:defRPr sz="1300"/>
            </a:lvl2pPr>
            <a:lvl3pPr lvl="2" algn="l">
              <a:lnSpc>
                <a:spcPct val="100000"/>
              </a:lnSpc>
              <a:spcBef>
                <a:spcPts val="0"/>
              </a:spcBef>
              <a:spcAft>
                <a:spcPts val="0"/>
              </a:spcAft>
              <a:buSzPts val="1300"/>
              <a:buNone/>
              <a:defRPr sz="1300"/>
            </a:lvl3pPr>
            <a:lvl4pPr lvl="3" algn="l">
              <a:lnSpc>
                <a:spcPct val="100000"/>
              </a:lnSpc>
              <a:spcBef>
                <a:spcPts val="0"/>
              </a:spcBef>
              <a:spcAft>
                <a:spcPts val="0"/>
              </a:spcAft>
              <a:buSzPts val="1300"/>
              <a:buNone/>
              <a:defRPr sz="1300"/>
            </a:lvl4pPr>
            <a:lvl5pPr lvl="4" algn="l">
              <a:lnSpc>
                <a:spcPct val="100000"/>
              </a:lnSpc>
              <a:spcBef>
                <a:spcPts val="0"/>
              </a:spcBef>
              <a:spcAft>
                <a:spcPts val="0"/>
              </a:spcAft>
              <a:buSzPts val="1300"/>
              <a:buNone/>
              <a:defRPr sz="1300"/>
            </a:lvl5pPr>
            <a:lvl6pPr lvl="5" algn="l">
              <a:lnSpc>
                <a:spcPct val="100000"/>
              </a:lnSpc>
              <a:spcBef>
                <a:spcPts val="0"/>
              </a:spcBef>
              <a:spcAft>
                <a:spcPts val="0"/>
              </a:spcAft>
              <a:buSzPts val="1300"/>
              <a:buNone/>
              <a:defRPr sz="1300"/>
            </a:lvl6pPr>
            <a:lvl7pPr lvl="6" algn="l">
              <a:lnSpc>
                <a:spcPct val="100000"/>
              </a:lnSpc>
              <a:spcBef>
                <a:spcPts val="0"/>
              </a:spcBef>
              <a:spcAft>
                <a:spcPts val="0"/>
              </a:spcAft>
              <a:buSzPts val="1300"/>
              <a:buNone/>
              <a:defRPr sz="1300"/>
            </a:lvl7pPr>
            <a:lvl8pPr lvl="7" algn="l">
              <a:lnSpc>
                <a:spcPct val="100000"/>
              </a:lnSpc>
              <a:spcBef>
                <a:spcPts val="0"/>
              </a:spcBef>
              <a:spcAft>
                <a:spcPts val="0"/>
              </a:spcAft>
              <a:buSzPts val="1300"/>
              <a:buNone/>
              <a:defRPr sz="1300"/>
            </a:lvl8pPr>
            <a:lvl9pPr lvl="8" algn="l">
              <a:lnSpc>
                <a:spcPct val="100000"/>
              </a:lnSpc>
              <a:spcBef>
                <a:spcPts val="0"/>
              </a:spcBef>
              <a:spcAft>
                <a:spcPts val="0"/>
              </a:spcAft>
              <a:buSzPts val="1300"/>
              <a:buNone/>
              <a:defRPr sz="1300"/>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p:cSld name="CUSTOM_29">
    <p:bg>
      <p:bgPr>
        <a:solidFill>
          <a:schemeClr val="lt2"/>
        </a:solidFill>
      </p:bgPr>
    </p:bg>
    <p:spTree>
      <p:nvGrpSpPr>
        <p:cNvPr id="152" name="Shape 152"/>
        <p:cNvGrpSpPr/>
        <p:nvPr/>
      </p:nvGrpSpPr>
      <p:grpSpPr>
        <a:xfrm>
          <a:off x="0" y="0"/>
          <a:ext cx="0" cy="0"/>
          <a:chOff x="0" y="0"/>
          <a:chExt cx="0" cy="0"/>
        </a:xfrm>
      </p:grpSpPr>
      <p:sp>
        <p:nvSpPr>
          <p:cNvPr id="153" name="Google Shape;153;p22"/>
          <p:cNvSpPr/>
          <p:nvPr/>
        </p:nvSpPr>
        <p:spPr>
          <a:xfrm>
            <a:off x="274950" y="1945525"/>
            <a:ext cx="2721900" cy="2917200"/>
          </a:xfrm>
          <a:prstGeom prst="roundRect">
            <a:avLst>
              <a:gd fmla="val 5734" name="adj"/>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9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
        <p:nvSpPr>
          <p:cNvPr id="154" name="Google Shape;154;p22"/>
          <p:cNvSpPr txBox="1"/>
          <p:nvPr>
            <p:ph idx="1" type="body"/>
          </p:nvPr>
        </p:nvSpPr>
        <p:spPr>
          <a:xfrm>
            <a:off x="392094" y="2141437"/>
            <a:ext cx="2487600" cy="2373300"/>
          </a:xfrm>
          <a:prstGeom prst="rect">
            <a:avLst/>
          </a:prstGeom>
          <a:noFill/>
          <a:ln>
            <a:noFill/>
          </a:ln>
        </p:spPr>
        <p:txBody>
          <a:bodyPr anchorCtr="0" anchor="t" bIns="91425" lIns="91425" spcFirstLastPara="1" rIns="91425" wrap="square" tIns="91425">
            <a:noAutofit/>
          </a:bodyPr>
          <a:lstStyle>
            <a:lvl1pPr indent="-330200" lvl="0" marL="457200" algn="l">
              <a:lnSpc>
                <a:spcPct val="100000"/>
              </a:lnSpc>
              <a:spcBef>
                <a:spcPts val="0"/>
              </a:spcBef>
              <a:spcAft>
                <a:spcPts val="0"/>
              </a:spcAft>
              <a:buSzPts val="1600"/>
              <a:buChar char="●"/>
              <a:defRPr/>
            </a:lvl1pPr>
            <a:lvl2pPr indent="-330200" lvl="1" marL="914400" algn="l">
              <a:lnSpc>
                <a:spcPct val="100000"/>
              </a:lnSpc>
              <a:spcBef>
                <a:spcPts val="0"/>
              </a:spcBef>
              <a:spcAft>
                <a:spcPts val="0"/>
              </a:spcAft>
              <a:buSzPts val="1600"/>
              <a:buChar char="○"/>
              <a:defRPr/>
            </a:lvl2pPr>
            <a:lvl3pPr indent="-330200" lvl="2" marL="1371600" algn="l">
              <a:lnSpc>
                <a:spcPct val="100000"/>
              </a:lnSpc>
              <a:spcBef>
                <a:spcPts val="0"/>
              </a:spcBef>
              <a:spcAft>
                <a:spcPts val="0"/>
              </a:spcAft>
              <a:buSzPts val="1600"/>
              <a:buChar char="■"/>
              <a:defRPr/>
            </a:lvl3pPr>
            <a:lvl4pPr indent="-330200" lvl="3" marL="1828800" algn="l">
              <a:lnSpc>
                <a:spcPct val="100000"/>
              </a:lnSpc>
              <a:spcBef>
                <a:spcPts val="0"/>
              </a:spcBef>
              <a:spcAft>
                <a:spcPts val="0"/>
              </a:spcAft>
              <a:buSzPts val="1600"/>
              <a:buChar char="●"/>
              <a:defRPr/>
            </a:lvl4pPr>
            <a:lvl5pPr indent="-330200" lvl="4" marL="2286000" algn="l">
              <a:lnSpc>
                <a:spcPct val="100000"/>
              </a:lnSpc>
              <a:spcBef>
                <a:spcPts val="0"/>
              </a:spcBef>
              <a:spcAft>
                <a:spcPts val="0"/>
              </a:spcAft>
              <a:buSzPts val="1600"/>
              <a:buChar char="○"/>
              <a:defRPr/>
            </a:lvl5pPr>
            <a:lvl6pPr indent="-330200" lvl="5" marL="2743200" algn="l">
              <a:lnSpc>
                <a:spcPct val="100000"/>
              </a:lnSpc>
              <a:spcBef>
                <a:spcPts val="0"/>
              </a:spcBef>
              <a:spcAft>
                <a:spcPts val="0"/>
              </a:spcAft>
              <a:buSzPts val="1600"/>
              <a:buChar char="■"/>
              <a:defRPr/>
            </a:lvl6pPr>
            <a:lvl7pPr indent="-330200" lvl="6" marL="3200400" algn="l">
              <a:lnSpc>
                <a:spcPct val="100000"/>
              </a:lnSpc>
              <a:spcBef>
                <a:spcPts val="0"/>
              </a:spcBef>
              <a:spcAft>
                <a:spcPts val="0"/>
              </a:spcAft>
              <a:buSzPts val="1600"/>
              <a:buChar char="●"/>
              <a:defRPr/>
            </a:lvl7pPr>
            <a:lvl8pPr indent="-330200" lvl="7" marL="3657600" algn="l">
              <a:lnSpc>
                <a:spcPct val="100000"/>
              </a:lnSpc>
              <a:spcBef>
                <a:spcPts val="0"/>
              </a:spcBef>
              <a:spcAft>
                <a:spcPts val="0"/>
              </a:spcAft>
              <a:buSzPts val="1600"/>
              <a:buChar char="○"/>
              <a:defRPr/>
            </a:lvl8pPr>
            <a:lvl9pPr indent="-330200" lvl="8" marL="4114800" algn="l">
              <a:lnSpc>
                <a:spcPct val="100000"/>
              </a:lnSpc>
              <a:spcBef>
                <a:spcPts val="0"/>
              </a:spcBef>
              <a:spcAft>
                <a:spcPts val="0"/>
              </a:spcAft>
              <a:buSzPts val="1600"/>
              <a:buChar char="■"/>
              <a:defRPr/>
            </a:lvl9pPr>
          </a:lstStyle>
          <a:p/>
        </p:txBody>
      </p:sp>
      <p:sp>
        <p:nvSpPr>
          <p:cNvPr id="155" name="Google Shape;155;p22"/>
          <p:cNvSpPr/>
          <p:nvPr/>
        </p:nvSpPr>
        <p:spPr>
          <a:xfrm>
            <a:off x="274950" y="284775"/>
            <a:ext cx="8598900" cy="854400"/>
          </a:xfrm>
          <a:prstGeom prst="roundRect">
            <a:avLst>
              <a:gd fmla="val 25275" name="adj"/>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182875">
            <a:noAutofit/>
          </a:bodyPr>
          <a:lstStyle/>
          <a:p>
            <a:pPr indent="0" lvl="0" marL="0" marR="0" rtl="0" algn="ctr">
              <a:lnSpc>
                <a:spcPct val="9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sp>
        <p:nvSpPr>
          <p:cNvPr id="156" name="Google Shape;156;p22"/>
          <p:cNvSpPr txBox="1"/>
          <p:nvPr>
            <p:ph type="title"/>
          </p:nvPr>
        </p:nvSpPr>
        <p:spPr>
          <a:xfrm>
            <a:off x="272650" y="327115"/>
            <a:ext cx="8601300" cy="8400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500"/>
              <a:buNone/>
              <a:defRPr sz="3500"/>
            </a:lvl1pPr>
            <a:lvl2pPr lvl="1" algn="ctr">
              <a:lnSpc>
                <a:spcPct val="100000"/>
              </a:lnSpc>
              <a:spcBef>
                <a:spcPts val="0"/>
              </a:spcBef>
              <a:spcAft>
                <a:spcPts val="0"/>
              </a:spcAft>
              <a:buSzPts val="3500"/>
              <a:buFont typeface="Della Respira"/>
              <a:buNone/>
              <a:defRPr sz="3500"/>
            </a:lvl2pPr>
            <a:lvl3pPr lvl="2" algn="ctr">
              <a:lnSpc>
                <a:spcPct val="100000"/>
              </a:lnSpc>
              <a:spcBef>
                <a:spcPts val="0"/>
              </a:spcBef>
              <a:spcAft>
                <a:spcPts val="0"/>
              </a:spcAft>
              <a:buSzPts val="3500"/>
              <a:buFont typeface="Della Respira"/>
              <a:buNone/>
              <a:defRPr sz="3500"/>
            </a:lvl3pPr>
            <a:lvl4pPr lvl="3" algn="ctr">
              <a:lnSpc>
                <a:spcPct val="100000"/>
              </a:lnSpc>
              <a:spcBef>
                <a:spcPts val="0"/>
              </a:spcBef>
              <a:spcAft>
                <a:spcPts val="0"/>
              </a:spcAft>
              <a:buSzPts val="3500"/>
              <a:buFont typeface="Della Respira"/>
              <a:buNone/>
              <a:defRPr sz="3500"/>
            </a:lvl4pPr>
            <a:lvl5pPr lvl="4" algn="ctr">
              <a:lnSpc>
                <a:spcPct val="100000"/>
              </a:lnSpc>
              <a:spcBef>
                <a:spcPts val="0"/>
              </a:spcBef>
              <a:spcAft>
                <a:spcPts val="0"/>
              </a:spcAft>
              <a:buSzPts val="3500"/>
              <a:buFont typeface="Della Respira"/>
              <a:buNone/>
              <a:defRPr sz="3500"/>
            </a:lvl5pPr>
            <a:lvl6pPr lvl="5" algn="ctr">
              <a:lnSpc>
                <a:spcPct val="100000"/>
              </a:lnSpc>
              <a:spcBef>
                <a:spcPts val="0"/>
              </a:spcBef>
              <a:spcAft>
                <a:spcPts val="0"/>
              </a:spcAft>
              <a:buSzPts val="3500"/>
              <a:buFont typeface="Della Respira"/>
              <a:buNone/>
              <a:defRPr sz="3500"/>
            </a:lvl6pPr>
            <a:lvl7pPr lvl="6" algn="ctr">
              <a:lnSpc>
                <a:spcPct val="100000"/>
              </a:lnSpc>
              <a:spcBef>
                <a:spcPts val="0"/>
              </a:spcBef>
              <a:spcAft>
                <a:spcPts val="0"/>
              </a:spcAft>
              <a:buSzPts val="3500"/>
              <a:buFont typeface="Della Respira"/>
              <a:buNone/>
              <a:defRPr sz="3500"/>
            </a:lvl7pPr>
            <a:lvl8pPr lvl="7" algn="ctr">
              <a:lnSpc>
                <a:spcPct val="100000"/>
              </a:lnSpc>
              <a:spcBef>
                <a:spcPts val="0"/>
              </a:spcBef>
              <a:spcAft>
                <a:spcPts val="0"/>
              </a:spcAft>
              <a:buSzPts val="3500"/>
              <a:buFont typeface="Della Respira"/>
              <a:buNone/>
              <a:defRPr sz="3500"/>
            </a:lvl8pPr>
            <a:lvl9pPr lvl="8" algn="ctr">
              <a:lnSpc>
                <a:spcPct val="100000"/>
              </a:lnSpc>
              <a:spcBef>
                <a:spcPts val="0"/>
              </a:spcBef>
              <a:spcAft>
                <a:spcPts val="0"/>
              </a:spcAft>
              <a:buSzPts val="3500"/>
              <a:buFont typeface="Della Respira"/>
              <a:buNone/>
              <a:defRPr sz="3500"/>
            </a:lvl9pPr>
          </a:lstStyle>
          <a:p/>
        </p:txBody>
      </p:sp>
      <p:sp>
        <p:nvSpPr>
          <p:cNvPr id="157" name="Google Shape;157;p22"/>
          <p:cNvSpPr/>
          <p:nvPr/>
        </p:nvSpPr>
        <p:spPr>
          <a:xfrm>
            <a:off x="275047" y="1342725"/>
            <a:ext cx="2721900" cy="427200"/>
          </a:xfrm>
          <a:prstGeom prst="roundRect">
            <a:avLst>
              <a:gd fmla="val 28253" name="adj"/>
            </a:avLst>
          </a:pr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
        <p:nvSpPr>
          <p:cNvPr id="158" name="Google Shape;158;p22"/>
          <p:cNvSpPr txBox="1"/>
          <p:nvPr>
            <p:ph idx="2" type="subTitle"/>
          </p:nvPr>
        </p:nvSpPr>
        <p:spPr>
          <a:xfrm>
            <a:off x="274950" y="1373150"/>
            <a:ext cx="2721900" cy="3489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1pPr>
            <a:lvl2pPr lvl="1"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2pPr>
            <a:lvl3pPr lvl="2"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3pPr>
            <a:lvl4pPr lvl="3"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4pPr>
            <a:lvl5pPr lvl="4"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5pPr>
            <a:lvl6pPr lvl="5"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6pPr>
            <a:lvl7pPr lvl="6"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7pPr>
            <a:lvl8pPr lvl="7"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8pPr>
            <a:lvl9pPr lvl="8"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9pPr>
          </a:lstStyle>
          <a:p/>
        </p:txBody>
      </p:sp>
      <p:sp>
        <p:nvSpPr>
          <p:cNvPr id="159" name="Google Shape;159;p22"/>
          <p:cNvSpPr/>
          <p:nvPr/>
        </p:nvSpPr>
        <p:spPr>
          <a:xfrm>
            <a:off x="3211000" y="1945525"/>
            <a:ext cx="2721900" cy="2917200"/>
          </a:xfrm>
          <a:prstGeom prst="roundRect">
            <a:avLst>
              <a:gd fmla="val 5734" name="adj"/>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9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
        <p:nvSpPr>
          <p:cNvPr id="160" name="Google Shape;160;p22"/>
          <p:cNvSpPr txBox="1"/>
          <p:nvPr>
            <p:ph idx="3" type="body"/>
          </p:nvPr>
        </p:nvSpPr>
        <p:spPr>
          <a:xfrm>
            <a:off x="3328144" y="2141437"/>
            <a:ext cx="2487600" cy="2373300"/>
          </a:xfrm>
          <a:prstGeom prst="rect">
            <a:avLst/>
          </a:prstGeom>
          <a:noFill/>
          <a:ln>
            <a:noFill/>
          </a:ln>
        </p:spPr>
        <p:txBody>
          <a:bodyPr anchorCtr="0" anchor="t" bIns="91425" lIns="91425" spcFirstLastPara="1" rIns="91425" wrap="square" tIns="91425">
            <a:noAutofit/>
          </a:bodyPr>
          <a:lstStyle>
            <a:lvl1pPr indent="-330200" lvl="0" marL="457200" algn="l">
              <a:lnSpc>
                <a:spcPct val="100000"/>
              </a:lnSpc>
              <a:spcBef>
                <a:spcPts val="0"/>
              </a:spcBef>
              <a:spcAft>
                <a:spcPts val="0"/>
              </a:spcAft>
              <a:buSzPts val="1600"/>
              <a:buChar char="●"/>
              <a:defRPr/>
            </a:lvl1pPr>
            <a:lvl2pPr indent="-330200" lvl="1" marL="914400" algn="l">
              <a:lnSpc>
                <a:spcPct val="100000"/>
              </a:lnSpc>
              <a:spcBef>
                <a:spcPts val="0"/>
              </a:spcBef>
              <a:spcAft>
                <a:spcPts val="0"/>
              </a:spcAft>
              <a:buSzPts val="1600"/>
              <a:buChar char="○"/>
              <a:defRPr/>
            </a:lvl2pPr>
            <a:lvl3pPr indent="-330200" lvl="2" marL="1371600" algn="l">
              <a:lnSpc>
                <a:spcPct val="100000"/>
              </a:lnSpc>
              <a:spcBef>
                <a:spcPts val="0"/>
              </a:spcBef>
              <a:spcAft>
                <a:spcPts val="0"/>
              </a:spcAft>
              <a:buSzPts val="1600"/>
              <a:buChar char="■"/>
              <a:defRPr/>
            </a:lvl3pPr>
            <a:lvl4pPr indent="-330200" lvl="3" marL="1828800" algn="l">
              <a:lnSpc>
                <a:spcPct val="100000"/>
              </a:lnSpc>
              <a:spcBef>
                <a:spcPts val="0"/>
              </a:spcBef>
              <a:spcAft>
                <a:spcPts val="0"/>
              </a:spcAft>
              <a:buSzPts val="1600"/>
              <a:buChar char="●"/>
              <a:defRPr/>
            </a:lvl4pPr>
            <a:lvl5pPr indent="-330200" lvl="4" marL="2286000" algn="l">
              <a:lnSpc>
                <a:spcPct val="100000"/>
              </a:lnSpc>
              <a:spcBef>
                <a:spcPts val="0"/>
              </a:spcBef>
              <a:spcAft>
                <a:spcPts val="0"/>
              </a:spcAft>
              <a:buSzPts val="1600"/>
              <a:buChar char="○"/>
              <a:defRPr/>
            </a:lvl5pPr>
            <a:lvl6pPr indent="-330200" lvl="5" marL="2743200" algn="l">
              <a:lnSpc>
                <a:spcPct val="100000"/>
              </a:lnSpc>
              <a:spcBef>
                <a:spcPts val="0"/>
              </a:spcBef>
              <a:spcAft>
                <a:spcPts val="0"/>
              </a:spcAft>
              <a:buSzPts val="1600"/>
              <a:buChar char="■"/>
              <a:defRPr/>
            </a:lvl6pPr>
            <a:lvl7pPr indent="-330200" lvl="6" marL="3200400" algn="l">
              <a:lnSpc>
                <a:spcPct val="100000"/>
              </a:lnSpc>
              <a:spcBef>
                <a:spcPts val="0"/>
              </a:spcBef>
              <a:spcAft>
                <a:spcPts val="0"/>
              </a:spcAft>
              <a:buSzPts val="1600"/>
              <a:buChar char="●"/>
              <a:defRPr/>
            </a:lvl7pPr>
            <a:lvl8pPr indent="-330200" lvl="7" marL="3657600" algn="l">
              <a:lnSpc>
                <a:spcPct val="100000"/>
              </a:lnSpc>
              <a:spcBef>
                <a:spcPts val="0"/>
              </a:spcBef>
              <a:spcAft>
                <a:spcPts val="0"/>
              </a:spcAft>
              <a:buSzPts val="1600"/>
              <a:buChar char="○"/>
              <a:defRPr/>
            </a:lvl8pPr>
            <a:lvl9pPr indent="-330200" lvl="8" marL="4114800" algn="l">
              <a:lnSpc>
                <a:spcPct val="100000"/>
              </a:lnSpc>
              <a:spcBef>
                <a:spcPts val="0"/>
              </a:spcBef>
              <a:spcAft>
                <a:spcPts val="0"/>
              </a:spcAft>
              <a:buSzPts val="1600"/>
              <a:buChar char="■"/>
              <a:defRPr/>
            </a:lvl9pPr>
          </a:lstStyle>
          <a:p/>
        </p:txBody>
      </p:sp>
      <p:sp>
        <p:nvSpPr>
          <p:cNvPr id="161" name="Google Shape;161;p22"/>
          <p:cNvSpPr/>
          <p:nvPr/>
        </p:nvSpPr>
        <p:spPr>
          <a:xfrm>
            <a:off x="3211097" y="1342725"/>
            <a:ext cx="2721900" cy="427200"/>
          </a:xfrm>
          <a:prstGeom prst="roundRect">
            <a:avLst>
              <a:gd fmla="val 28253" name="adj"/>
            </a:avLst>
          </a:pr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
        <p:nvSpPr>
          <p:cNvPr id="162" name="Google Shape;162;p22"/>
          <p:cNvSpPr txBox="1"/>
          <p:nvPr>
            <p:ph idx="4" type="subTitle"/>
          </p:nvPr>
        </p:nvSpPr>
        <p:spPr>
          <a:xfrm>
            <a:off x="3211000" y="1373150"/>
            <a:ext cx="2721900" cy="3489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1pPr>
            <a:lvl2pPr lvl="1"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2pPr>
            <a:lvl3pPr lvl="2"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3pPr>
            <a:lvl4pPr lvl="3"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4pPr>
            <a:lvl5pPr lvl="4"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5pPr>
            <a:lvl6pPr lvl="5"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6pPr>
            <a:lvl7pPr lvl="6"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7pPr>
            <a:lvl8pPr lvl="7"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8pPr>
            <a:lvl9pPr lvl="8"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9pPr>
          </a:lstStyle>
          <a:p/>
        </p:txBody>
      </p:sp>
      <p:sp>
        <p:nvSpPr>
          <p:cNvPr id="163" name="Google Shape;163;p22"/>
          <p:cNvSpPr/>
          <p:nvPr/>
        </p:nvSpPr>
        <p:spPr>
          <a:xfrm>
            <a:off x="6147150" y="1945525"/>
            <a:ext cx="2721900" cy="2917200"/>
          </a:xfrm>
          <a:prstGeom prst="roundRect">
            <a:avLst>
              <a:gd fmla="val 5734" name="adj"/>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9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
        <p:nvSpPr>
          <p:cNvPr id="164" name="Google Shape;164;p22"/>
          <p:cNvSpPr txBox="1"/>
          <p:nvPr>
            <p:ph idx="5" type="body"/>
          </p:nvPr>
        </p:nvSpPr>
        <p:spPr>
          <a:xfrm>
            <a:off x="6264294" y="2141437"/>
            <a:ext cx="2487600" cy="2373300"/>
          </a:xfrm>
          <a:prstGeom prst="rect">
            <a:avLst/>
          </a:prstGeom>
          <a:noFill/>
          <a:ln>
            <a:noFill/>
          </a:ln>
        </p:spPr>
        <p:txBody>
          <a:bodyPr anchorCtr="0" anchor="t" bIns="91425" lIns="91425" spcFirstLastPara="1" rIns="91425" wrap="square" tIns="91425">
            <a:noAutofit/>
          </a:bodyPr>
          <a:lstStyle>
            <a:lvl1pPr indent="-330200" lvl="0" marL="457200" algn="l">
              <a:lnSpc>
                <a:spcPct val="100000"/>
              </a:lnSpc>
              <a:spcBef>
                <a:spcPts val="0"/>
              </a:spcBef>
              <a:spcAft>
                <a:spcPts val="0"/>
              </a:spcAft>
              <a:buSzPts val="1600"/>
              <a:buChar char="●"/>
              <a:defRPr/>
            </a:lvl1pPr>
            <a:lvl2pPr indent="-330200" lvl="1" marL="914400" algn="l">
              <a:lnSpc>
                <a:spcPct val="100000"/>
              </a:lnSpc>
              <a:spcBef>
                <a:spcPts val="0"/>
              </a:spcBef>
              <a:spcAft>
                <a:spcPts val="0"/>
              </a:spcAft>
              <a:buSzPts val="1600"/>
              <a:buChar char="○"/>
              <a:defRPr/>
            </a:lvl2pPr>
            <a:lvl3pPr indent="-330200" lvl="2" marL="1371600" algn="l">
              <a:lnSpc>
                <a:spcPct val="100000"/>
              </a:lnSpc>
              <a:spcBef>
                <a:spcPts val="0"/>
              </a:spcBef>
              <a:spcAft>
                <a:spcPts val="0"/>
              </a:spcAft>
              <a:buSzPts val="1600"/>
              <a:buChar char="■"/>
              <a:defRPr/>
            </a:lvl3pPr>
            <a:lvl4pPr indent="-330200" lvl="3" marL="1828800" algn="l">
              <a:lnSpc>
                <a:spcPct val="100000"/>
              </a:lnSpc>
              <a:spcBef>
                <a:spcPts val="0"/>
              </a:spcBef>
              <a:spcAft>
                <a:spcPts val="0"/>
              </a:spcAft>
              <a:buSzPts val="1600"/>
              <a:buChar char="●"/>
              <a:defRPr/>
            </a:lvl4pPr>
            <a:lvl5pPr indent="-330200" lvl="4" marL="2286000" algn="l">
              <a:lnSpc>
                <a:spcPct val="100000"/>
              </a:lnSpc>
              <a:spcBef>
                <a:spcPts val="0"/>
              </a:spcBef>
              <a:spcAft>
                <a:spcPts val="0"/>
              </a:spcAft>
              <a:buSzPts val="1600"/>
              <a:buChar char="○"/>
              <a:defRPr/>
            </a:lvl5pPr>
            <a:lvl6pPr indent="-330200" lvl="5" marL="2743200" algn="l">
              <a:lnSpc>
                <a:spcPct val="100000"/>
              </a:lnSpc>
              <a:spcBef>
                <a:spcPts val="0"/>
              </a:spcBef>
              <a:spcAft>
                <a:spcPts val="0"/>
              </a:spcAft>
              <a:buSzPts val="1600"/>
              <a:buChar char="■"/>
              <a:defRPr/>
            </a:lvl6pPr>
            <a:lvl7pPr indent="-330200" lvl="6" marL="3200400" algn="l">
              <a:lnSpc>
                <a:spcPct val="100000"/>
              </a:lnSpc>
              <a:spcBef>
                <a:spcPts val="0"/>
              </a:spcBef>
              <a:spcAft>
                <a:spcPts val="0"/>
              </a:spcAft>
              <a:buSzPts val="1600"/>
              <a:buChar char="●"/>
              <a:defRPr/>
            </a:lvl7pPr>
            <a:lvl8pPr indent="-330200" lvl="7" marL="3657600" algn="l">
              <a:lnSpc>
                <a:spcPct val="100000"/>
              </a:lnSpc>
              <a:spcBef>
                <a:spcPts val="0"/>
              </a:spcBef>
              <a:spcAft>
                <a:spcPts val="0"/>
              </a:spcAft>
              <a:buSzPts val="1600"/>
              <a:buChar char="○"/>
              <a:defRPr/>
            </a:lvl8pPr>
            <a:lvl9pPr indent="-330200" lvl="8" marL="4114800" algn="l">
              <a:lnSpc>
                <a:spcPct val="100000"/>
              </a:lnSpc>
              <a:spcBef>
                <a:spcPts val="0"/>
              </a:spcBef>
              <a:spcAft>
                <a:spcPts val="0"/>
              </a:spcAft>
              <a:buSzPts val="1600"/>
              <a:buChar char="■"/>
              <a:defRPr/>
            </a:lvl9pPr>
          </a:lstStyle>
          <a:p/>
        </p:txBody>
      </p:sp>
      <p:sp>
        <p:nvSpPr>
          <p:cNvPr id="165" name="Google Shape;165;p22"/>
          <p:cNvSpPr/>
          <p:nvPr/>
        </p:nvSpPr>
        <p:spPr>
          <a:xfrm>
            <a:off x="6147247" y="1342725"/>
            <a:ext cx="2721900" cy="427200"/>
          </a:xfrm>
          <a:prstGeom prst="roundRect">
            <a:avLst>
              <a:gd fmla="val 28253" name="adj"/>
            </a:avLst>
          </a:pr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
        <p:nvSpPr>
          <p:cNvPr id="166" name="Google Shape;166;p22"/>
          <p:cNvSpPr txBox="1"/>
          <p:nvPr>
            <p:ph idx="6" type="subTitle"/>
          </p:nvPr>
        </p:nvSpPr>
        <p:spPr>
          <a:xfrm>
            <a:off x="6147150" y="1373150"/>
            <a:ext cx="2721900" cy="3489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1pPr>
            <a:lvl2pPr lvl="1"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2pPr>
            <a:lvl3pPr lvl="2"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3pPr>
            <a:lvl4pPr lvl="3"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4pPr>
            <a:lvl5pPr lvl="4"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5pPr>
            <a:lvl6pPr lvl="5"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6pPr>
            <a:lvl7pPr lvl="6"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7pPr>
            <a:lvl8pPr lvl="7"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8pPr>
            <a:lvl9pPr lvl="8" algn="ctr">
              <a:lnSpc>
                <a:spcPct val="100000"/>
              </a:lnSpc>
              <a:spcBef>
                <a:spcPts val="0"/>
              </a:spcBef>
              <a:spcAft>
                <a:spcPts val="0"/>
              </a:spcAft>
              <a:buSzPts val="1300"/>
              <a:buFont typeface="Della Respira"/>
              <a:buNone/>
              <a:defRPr sz="1300">
                <a:latin typeface="Della Respira"/>
                <a:ea typeface="Della Respira"/>
                <a:cs typeface="Della Respira"/>
                <a:sym typeface="Della Respira"/>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 Cover with Names">
  <p:cSld name="CUSTOM_15_1">
    <p:bg>
      <p:bgPr>
        <a:solidFill>
          <a:schemeClr val="lt2"/>
        </a:solidFill>
      </p:bgPr>
    </p:bg>
    <p:spTree>
      <p:nvGrpSpPr>
        <p:cNvPr id="167" name="Shape 167"/>
        <p:cNvGrpSpPr/>
        <p:nvPr/>
      </p:nvGrpSpPr>
      <p:grpSpPr>
        <a:xfrm>
          <a:off x="0" y="0"/>
          <a:ext cx="0" cy="0"/>
          <a:chOff x="0" y="0"/>
          <a:chExt cx="0" cy="0"/>
        </a:xfrm>
      </p:grpSpPr>
      <p:sp>
        <p:nvSpPr>
          <p:cNvPr id="168" name="Google Shape;168;p23"/>
          <p:cNvSpPr/>
          <p:nvPr>
            <p:ph idx="2" type="pic"/>
          </p:nvPr>
        </p:nvSpPr>
        <p:spPr>
          <a:xfrm>
            <a:off x="274950" y="3235225"/>
            <a:ext cx="4191900" cy="1623300"/>
          </a:xfrm>
          <a:prstGeom prst="roundRect">
            <a:avLst>
              <a:gd fmla="val 14452" name="adj"/>
            </a:avLst>
          </a:prstGeom>
          <a:noFill/>
          <a:ln cap="flat" cmpd="sng" w="9525">
            <a:solidFill>
              <a:srgbClr val="000000"/>
            </a:solidFill>
            <a:prstDash val="solid"/>
            <a:round/>
            <a:headEnd len="sm" w="sm" type="none"/>
            <a:tailEnd len="sm" w="sm" type="none"/>
          </a:ln>
        </p:spPr>
      </p:sp>
      <p:sp>
        <p:nvSpPr>
          <p:cNvPr id="169" name="Google Shape;169;p23"/>
          <p:cNvSpPr/>
          <p:nvPr/>
        </p:nvSpPr>
        <p:spPr>
          <a:xfrm>
            <a:off x="274950" y="2144550"/>
            <a:ext cx="8598900" cy="854400"/>
          </a:xfrm>
          <a:prstGeom prst="roundRect">
            <a:avLst>
              <a:gd fmla="val 25275" name="adj"/>
            </a:avLst>
          </a:prstGeom>
          <a:solidFill>
            <a:schemeClr val="dk2"/>
          </a:solidFill>
          <a:ln cap="flat" cmpd="sng" w="9525">
            <a:solidFill>
              <a:schemeClr val="dk1"/>
            </a:solidFill>
            <a:prstDash val="solid"/>
            <a:round/>
            <a:headEnd len="sm" w="sm" type="none"/>
            <a:tailEnd len="sm" w="sm" type="none"/>
          </a:ln>
        </p:spPr>
        <p:txBody>
          <a:bodyPr anchorCtr="0" anchor="ctr" bIns="91425" lIns="91425" spcFirstLastPara="1" rIns="91425" wrap="square" tIns="182875">
            <a:noAutofit/>
          </a:bodyPr>
          <a:lstStyle/>
          <a:p>
            <a:pPr indent="0" lvl="0" marL="0" marR="0" rtl="0" algn="ctr">
              <a:lnSpc>
                <a:spcPct val="9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 name="Google Shape;170;p23"/>
          <p:cNvSpPr/>
          <p:nvPr/>
        </p:nvSpPr>
        <p:spPr>
          <a:xfrm>
            <a:off x="4681900" y="3235222"/>
            <a:ext cx="4191900" cy="1623300"/>
          </a:xfrm>
          <a:prstGeom prst="roundRect">
            <a:avLst>
              <a:gd fmla="val 16928" name="adj"/>
            </a:avLst>
          </a:pr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25000"/>
              </a:lnSpc>
              <a:spcBef>
                <a:spcPts val="0"/>
              </a:spcBef>
              <a:spcAft>
                <a:spcPts val="0"/>
              </a:spcAft>
              <a:buClr>
                <a:srgbClr val="000000"/>
              </a:buClr>
              <a:buSzPts val="1400"/>
              <a:buFont typeface="Arial"/>
              <a:buNone/>
            </a:pPr>
            <a:r>
              <a:t/>
            </a:r>
            <a:endParaRPr b="1" i="0" sz="1400" u="none" cap="none" strike="noStrike">
              <a:solidFill>
                <a:schemeClr val="dk1"/>
              </a:solidFill>
              <a:latin typeface="Della Respira"/>
              <a:ea typeface="Della Respira"/>
              <a:cs typeface="Della Respira"/>
              <a:sym typeface="Della Respira"/>
            </a:endParaRPr>
          </a:p>
        </p:txBody>
      </p:sp>
      <p:sp>
        <p:nvSpPr>
          <p:cNvPr id="171" name="Google Shape;171;p23"/>
          <p:cNvSpPr txBox="1"/>
          <p:nvPr>
            <p:ph type="title"/>
          </p:nvPr>
        </p:nvSpPr>
        <p:spPr>
          <a:xfrm>
            <a:off x="272650" y="2189271"/>
            <a:ext cx="8601300" cy="8400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500"/>
              <a:buNone/>
              <a:defRPr sz="3500"/>
            </a:lvl1pPr>
            <a:lvl2pPr lvl="1" algn="ctr">
              <a:lnSpc>
                <a:spcPct val="100000"/>
              </a:lnSpc>
              <a:spcBef>
                <a:spcPts val="0"/>
              </a:spcBef>
              <a:spcAft>
                <a:spcPts val="0"/>
              </a:spcAft>
              <a:buSzPts val="3500"/>
              <a:buFont typeface="Della Respira"/>
              <a:buNone/>
              <a:defRPr sz="3500"/>
            </a:lvl2pPr>
            <a:lvl3pPr lvl="2" algn="ctr">
              <a:lnSpc>
                <a:spcPct val="100000"/>
              </a:lnSpc>
              <a:spcBef>
                <a:spcPts val="0"/>
              </a:spcBef>
              <a:spcAft>
                <a:spcPts val="0"/>
              </a:spcAft>
              <a:buSzPts val="3500"/>
              <a:buFont typeface="Della Respira"/>
              <a:buNone/>
              <a:defRPr sz="3500"/>
            </a:lvl3pPr>
            <a:lvl4pPr lvl="3" algn="ctr">
              <a:lnSpc>
                <a:spcPct val="100000"/>
              </a:lnSpc>
              <a:spcBef>
                <a:spcPts val="0"/>
              </a:spcBef>
              <a:spcAft>
                <a:spcPts val="0"/>
              </a:spcAft>
              <a:buSzPts val="3500"/>
              <a:buFont typeface="Della Respira"/>
              <a:buNone/>
              <a:defRPr sz="3500"/>
            </a:lvl4pPr>
            <a:lvl5pPr lvl="4" algn="ctr">
              <a:lnSpc>
                <a:spcPct val="100000"/>
              </a:lnSpc>
              <a:spcBef>
                <a:spcPts val="0"/>
              </a:spcBef>
              <a:spcAft>
                <a:spcPts val="0"/>
              </a:spcAft>
              <a:buSzPts val="3500"/>
              <a:buFont typeface="Della Respira"/>
              <a:buNone/>
              <a:defRPr sz="3500"/>
            </a:lvl5pPr>
            <a:lvl6pPr lvl="5" algn="ctr">
              <a:lnSpc>
                <a:spcPct val="100000"/>
              </a:lnSpc>
              <a:spcBef>
                <a:spcPts val="0"/>
              </a:spcBef>
              <a:spcAft>
                <a:spcPts val="0"/>
              </a:spcAft>
              <a:buSzPts val="3500"/>
              <a:buFont typeface="Della Respira"/>
              <a:buNone/>
              <a:defRPr sz="3500"/>
            </a:lvl6pPr>
            <a:lvl7pPr lvl="6" algn="ctr">
              <a:lnSpc>
                <a:spcPct val="100000"/>
              </a:lnSpc>
              <a:spcBef>
                <a:spcPts val="0"/>
              </a:spcBef>
              <a:spcAft>
                <a:spcPts val="0"/>
              </a:spcAft>
              <a:buSzPts val="3500"/>
              <a:buFont typeface="Della Respira"/>
              <a:buNone/>
              <a:defRPr sz="3500"/>
            </a:lvl7pPr>
            <a:lvl8pPr lvl="7" algn="ctr">
              <a:lnSpc>
                <a:spcPct val="100000"/>
              </a:lnSpc>
              <a:spcBef>
                <a:spcPts val="0"/>
              </a:spcBef>
              <a:spcAft>
                <a:spcPts val="0"/>
              </a:spcAft>
              <a:buSzPts val="3500"/>
              <a:buFont typeface="Della Respira"/>
              <a:buNone/>
              <a:defRPr sz="3500"/>
            </a:lvl8pPr>
            <a:lvl9pPr lvl="8" algn="ctr">
              <a:lnSpc>
                <a:spcPct val="100000"/>
              </a:lnSpc>
              <a:spcBef>
                <a:spcPts val="0"/>
              </a:spcBef>
              <a:spcAft>
                <a:spcPts val="0"/>
              </a:spcAft>
              <a:buSzPts val="3500"/>
              <a:buFont typeface="Della Respira"/>
              <a:buNone/>
              <a:defRPr sz="3500"/>
            </a:lvl9pPr>
          </a:lstStyle>
          <a:p/>
        </p:txBody>
      </p:sp>
      <p:sp>
        <p:nvSpPr>
          <p:cNvPr id="172" name="Google Shape;172;p23"/>
          <p:cNvSpPr txBox="1"/>
          <p:nvPr>
            <p:ph idx="1" type="subTitle"/>
          </p:nvPr>
        </p:nvSpPr>
        <p:spPr>
          <a:xfrm>
            <a:off x="4681900" y="3235225"/>
            <a:ext cx="4191900" cy="16233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1400"/>
              <a:buFont typeface="Della Respira"/>
              <a:buNone/>
              <a:defRPr sz="1400">
                <a:latin typeface="Della Respira"/>
                <a:ea typeface="Della Respira"/>
                <a:cs typeface="Della Respira"/>
                <a:sym typeface="Della Respir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3" name="Google Shape;173;p23"/>
          <p:cNvSpPr/>
          <p:nvPr>
            <p:ph idx="3" type="pic"/>
          </p:nvPr>
        </p:nvSpPr>
        <p:spPr>
          <a:xfrm>
            <a:off x="274950" y="284975"/>
            <a:ext cx="8598900" cy="1623300"/>
          </a:xfrm>
          <a:prstGeom prst="roundRect">
            <a:avLst>
              <a:gd fmla="val 14452" name="adj"/>
            </a:avLst>
          </a:prstGeom>
          <a:noFill/>
          <a:ln cap="flat" cmpd="sng" w="9525">
            <a:solidFill>
              <a:srgbClr val="000000"/>
            </a:solidFill>
            <a:prstDash val="solid"/>
            <a:round/>
            <a:headEnd len="sm" w="sm" type="none"/>
            <a:tailEnd len="sm" w="sm" type="none"/>
          </a:ln>
        </p:spPr>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22" Type="http://schemas.openxmlformats.org/officeDocument/2006/relationships/slideLayout" Target="../slideLayouts/slideLayout22.xml"/><Relationship Id="rId10" Type="http://schemas.openxmlformats.org/officeDocument/2006/relationships/slideLayout" Target="../slideLayouts/slideLayout10.xml"/><Relationship Id="rId21" Type="http://schemas.openxmlformats.org/officeDocument/2006/relationships/slideLayout" Target="../slideLayouts/slideLayout2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2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luxe">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315925"/>
            <a:ext cx="8520600" cy="83130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1pPr>
            <a:lvl2pPr lvl="1">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2pPr>
            <a:lvl3pPr lvl="2">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3pPr>
            <a:lvl4pPr lvl="3">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4pPr>
            <a:lvl5pPr lvl="4">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5pPr>
            <a:lvl6pPr lvl="5">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6pPr>
            <a:lvl7pPr lvl="6">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7pPr>
            <a:lvl8pPr lvl="7">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8pPr>
            <a:lvl9pPr lvl="8">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9pPr>
          </a:lstStyle>
          <a:p/>
        </p:txBody>
      </p:sp>
      <p:sp>
        <p:nvSpPr>
          <p:cNvPr id="7" name="Google Shape;7;p1"/>
          <p:cNvSpPr txBox="1"/>
          <p:nvPr>
            <p:ph idx="1" type="body"/>
          </p:nvPr>
        </p:nvSpPr>
        <p:spPr>
          <a:xfrm>
            <a:off x="311700" y="1225225"/>
            <a:ext cx="8520600" cy="33540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1"/>
              </a:buClr>
              <a:buSzPts val="1800"/>
              <a:buFont typeface="Open Sans"/>
              <a:buChar char="●"/>
              <a:defRPr sz="1800">
                <a:solidFill>
                  <a:schemeClr val="dk1"/>
                </a:solidFill>
                <a:latin typeface="Open Sans"/>
                <a:ea typeface="Open Sans"/>
                <a:cs typeface="Open Sans"/>
                <a:sym typeface="Open Sans"/>
              </a:defRPr>
            </a:lvl1pPr>
            <a:lvl2pPr indent="-317500" lvl="1" marL="9144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2pPr>
            <a:lvl3pPr indent="-317500" lvl="2" marL="13716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3pPr>
            <a:lvl4pPr indent="-317500" lvl="3" marL="18288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4pPr>
            <a:lvl5pPr indent="-317500" lvl="4" marL="22860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5pPr>
            <a:lvl6pPr indent="-317500" lvl="5" marL="27432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6pPr>
            <a:lvl7pPr indent="-317500" lvl="6" marL="32004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7pPr>
            <a:lvl8pPr indent="-317500" lvl="7" marL="36576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8pPr>
            <a:lvl9pPr indent="-317500" lvl="8" marL="4114800">
              <a:lnSpc>
                <a:spcPct val="115000"/>
              </a:lnSpc>
              <a:spcBef>
                <a:spcPts val="1600"/>
              </a:spcBef>
              <a:spcAft>
                <a:spcPts val="1600"/>
              </a:spcAft>
              <a:buClr>
                <a:schemeClr val="dk1"/>
              </a:buClr>
              <a:buSzPts val="1400"/>
              <a:buFont typeface="Open Sans"/>
              <a:buChar char="■"/>
              <a:defRPr>
                <a:solidFill>
                  <a:schemeClr val="dk1"/>
                </a:solidFill>
                <a:latin typeface="Open Sans"/>
                <a:ea typeface="Open Sans"/>
                <a:cs typeface="Open Sans"/>
                <a:sym typeface="Open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1"/>
                </a:solidFill>
                <a:latin typeface="Economica"/>
                <a:ea typeface="Economica"/>
                <a:cs typeface="Economica"/>
                <a:sym typeface="Economica"/>
              </a:defRPr>
            </a:lvl1pPr>
            <a:lvl2pPr lvl="1" algn="r">
              <a:buNone/>
              <a:defRPr sz="1000">
                <a:solidFill>
                  <a:schemeClr val="dk1"/>
                </a:solidFill>
                <a:latin typeface="Economica"/>
                <a:ea typeface="Economica"/>
                <a:cs typeface="Economica"/>
                <a:sym typeface="Economica"/>
              </a:defRPr>
            </a:lvl2pPr>
            <a:lvl3pPr lvl="2" algn="r">
              <a:buNone/>
              <a:defRPr sz="1000">
                <a:solidFill>
                  <a:schemeClr val="dk1"/>
                </a:solidFill>
                <a:latin typeface="Economica"/>
                <a:ea typeface="Economica"/>
                <a:cs typeface="Economica"/>
                <a:sym typeface="Economica"/>
              </a:defRPr>
            </a:lvl3pPr>
            <a:lvl4pPr lvl="3" algn="r">
              <a:buNone/>
              <a:defRPr sz="1000">
                <a:solidFill>
                  <a:schemeClr val="dk1"/>
                </a:solidFill>
                <a:latin typeface="Economica"/>
                <a:ea typeface="Economica"/>
                <a:cs typeface="Economica"/>
                <a:sym typeface="Economica"/>
              </a:defRPr>
            </a:lvl4pPr>
            <a:lvl5pPr lvl="4" algn="r">
              <a:buNone/>
              <a:defRPr sz="1000">
                <a:solidFill>
                  <a:schemeClr val="dk1"/>
                </a:solidFill>
                <a:latin typeface="Economica"/>
                <a:ea typeface="Economica"/>
                <a:cs typeface="Economica"/>
                <a:sym typeface="Economica"/>
              </a:defRPr>
            </a:lvl5pPr>
            <a:lvl6pPr lvl="5" algn="r">
              <a:buNone/>
              <a:defRPr sz="1000">
                <a:solidFill>
                  <a:schemeClr val="dk1"/>
                </a:solidFill>
                <a:latin typeface="Economica"/>
                <a:ea typeface="Economica"/>
                <a:cs typeface="Economica"/>
                <a:sym typeface="Economica"/>
              </a:defRPr>
            </a:lvl6pPr>
            <a:lvl7pPr lvl="6" algn="r">
              <a:buNone/>
              <a:defRPr sz="1000">
                <a:solidFill>
                  <a:schemeClr val="dk1"/>
                </a:solidFill>
                <a:latin typeface="Economica"/>
                <a:ea typeface="Economica"/>
                <a:cs typeface="Economica"/>
                <a:sym typeface="Economica"/>
              </a:defRPr>
            </a:lvl7pPr>
            <a:lvl8pPr lvl="7" algn="r">
              <a:buNone/>
              <a:defRPr sz="1000">
                <a:solidFill>
                  <a:schemeClr val="dk1"/>
                </a:solidFill>
                <a:latin typeface="Economica"/>
                <a:ea typeface="Economica"/>
                <a:cs typeface="Economica"/>
                <a:sym typeface="Economica"/>
              </a:defRPr>
            </a:lvl8pPr>
            <a:lvl9pPr lvl="8" algn="r">
              <a:buNone/>
              <a:defRPr sz="1000">
                <a:solidFill>
                  <a:schemeClr val="dk1"/>
                </a:solidFill>
                <a:latin typeface="Economica"/>
                <a:ea typeface="Economica"/>
                <a:cs typeface="Economica"/>
                <a:sym typeface="Economica"/>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6.png"/><Relationship Id="rId4" Type="http://schemas.openxmlformats.org/officeDocument/2006/relationships/hyperlink" Target="https://myncpca.org/join-now-membership/" TargetMode="External"/><Relationship Id="rId5" Type="http://schemas.openxmlformats.org/officeDocument/2006/relationships/hyperlink" Target="http://www.myncpca.org" TargetMode="External"/><Relationship Id="rId6" Type="http://schemas.openxmlformats.org/officeDocument/2006/relationships/hyperlink" Target="mailto:NCPCivic@gmail.com"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s://communityengagement.umd.edu/good-neighbor-day/" TargetMode="External"/><Relationship Id="rId4" Type="http://schemas.openxmlformats.org/officeDocument/2006/relationships/hyperlink" Target="mailto:ncpcivic@gmail.com" TargetMode="External"/><Relationship Id="rId5"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hyperlink" Target="https://www.collegeparkmd.gov/planning" TargetMode="External"/><Relationship Id="rId4" Type="http://schemas.openxmlformats.org/officeDocument/2006/relationships/hyperlink" Target="https://www.collegeparkmd.gov/projects" TargetMode="External"/><Relationship Id="rId5" Type="http://schemas.openxmlformats.org/officeDocument/2006/relationships/hyperlink" Target="https://collegeparkmd.maps.arcgis.com/apps/dashboards/22137e4a407649c6bed1e5ea6754816f" TargetMode="External"/><Relationship Id="rId6"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hyperlink" Target="mailto:branchvilleco11aux@gmail.com" TargetMode="Externa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hyperlink" Target="https://www.eventbrite.com/e/rave-at-the-grave-tickets-1998768243622" TargetMode="External"/><Relationship Id="rId4" Type="http://schemas.openxmlformats.org/officeDocument/2006/relationships/hyperlink" Target="https://www.eventbrite.com/e/rave-at-the-grave-tickets-1998768243622" TargetMode="External"/><Relationship Id="rId5" Type="http://schemas.openxmlformats.org/officeDocument/2006/relationships/image" Target="../media/image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hyperlink" Target="https://airtable.com/appwlAIfIl9yD4eVS/pagIJFOSPuolCHSZj/form"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hyperlink" Target="http://www.wisecities.us/" TargetMode="External"/><Relationship Id="rId4" Type="http://schemas.openxmlformats.org/officeDocument/2006/relationships/hyperlink" Target="https://wiseconnect.us/" TargetMode="External"/><Relationship Id="rId5" Type="http://schemas.openxmlformats.org/officeDocument/2006/relationships/hyperlink" Target="https://www.facebook.com/groups/cpwiseevents" TargetMode="External"/><Relationship Id="rId6" Type="http://schemas.openxmlformats.org/officeDocument/2006/relationships/hyperlink" Target="https://wiseconnect.us/listings/activities?location.address=college+park%2C+md&amp;location.radius=10"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hyperlink" Target="mailto:NCPCivic@gmail.com"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hyperlink" Target="http://tinyurl.com/PGCountyRabiesInfo" TargetMode="External"/><Relationship Id="rId4" Type="http://schemas.openxmlformats.org/officeDocument/2006/relationships/hyperlink" Target="http://voterservices.elections.maryland.gov/PollingPlaceSearch" TargetMode="External"/><Relationship Id="rId5" Type="http://schemas.openxmlformats.org/officeDocument/2006/relationships/hyperlink" Target="http://elections.maryland.gov/"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hyperlink" Target="https://tinyurl.com/D2EFMPTour" TargetMode="External"/><Relationship Id="rId4" Type="http://schemas.openxmlformats.org/officeDocument/2006/relationships/hyperlink" Target="http://tinyurl.com/D1eNewsletterOptIn"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5.xml"/><Relationship Id="rId3" Type="http://schemas.openxmlformats.org/officeDocument/2006/relationships/image" Target="../media/image4.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24"/>
          <p:cNvSpPr txBox="1"/>
          <p:nvPr>
            <p:ph type="ctrTitle"/>
          </p:nvPr>
        </p:nvSpPr>
        <p:spPr>
          <a:xfrm>
            <a:off x="2515600" y="1444250"/>
            <a:ext cx="3583800" cy="1537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NCPCA </a:t>
            </a:r>
            <a:endParaRPr/>
          </a:p>
          <a:p>
            <a:pPr indent="0" lvl="0" marL="0" rtl="0" algn="ctr">
              <a:spcBef>
                <a:spcPts val="0"/>
              </a:spcBef>
              <a:spcAft>
                <a:spcPts val="0"/>
              </a:spcAft>
              <a:buNone/>
            </a:pPr>
            <a:r>
              <a:rPr lang="en"/>
              <a:t>October Meeting</a:t>
            </a:r>
            <a:endParaRPr/>
          </a:p>
        </p:txBody>
      </p:sp>
      <p:sp>
        <p:nvSpPr>
          <p:cNvPr id="179" name="Google Shape;179;p24"/>
          <p:cNvSpPr txBox="1"/>
          <p:nvPr>
            <p:ph idx="1" type="subTitle"/>
          </p:nvPr>
        </p:nvSpPr>
        <p:spPr>
          <a:xfrm>
            <a:off x="3044700" y="3116575"/>
            <a:ext cx="3054600" cy="669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October 8th</a:t>
            </a:r>
            <a:r>
              <a:rPr lang="en"/>
              <a:t>, 2026</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25"/>
          <p:cNvSpPr txBox="1"/>
          <p:nvPr>
            <p:ph type="title"/>
          </p:nvPr>
        </p:nvSpPr>
        <p:spPr>
          <a:xfrm>
            <a:off x="311700" y="392125"/>
            <a:ext cx="8520600" cy="8313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Agenda</a:t>
            </a:r>
            <a:endParaRPr/>
          </a:p>
        </p:txBody>
      </p:sp>
      <p:sp>
        <p:nvSpPr>
          <p:cNvPr id="185" name="Google Shape;185;p25"/>
          <p:cNvSpPr txBox="1"/>
          <p:nvPr>
            <p:ph idx="4294967295" type="body"/>
          </p:nvPr>
        </p:nvSpPr>
        <p:spPr>
          <a:xfrm>
            <a:off x="1131748" y="1223425"/>
            <a:ext cx="6531600" cy="365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300">
                <a:highlight>
                  <a:srgbClr val="FFFFFF"/>
                </a:highlight>
              </a:rPr>
              <a:t>7:30 - Consent to Record, Call to Order, Agenda Approval, Minutes Approval</a:t>
            </a:r>
            <a:endParaRPr sz="1300">
              <a:highlight>
                <a:srgbClr val="FFFFFF"/>
              </a:highlight>
            </a:endParaRPr>
          </a:p>
          <a:p>
            <a:pPr indent="0" lvl="0" marL="0" rtl="0" algn="l">
              <a:spcBef>
                <a:spcPts val="1600"/>
              </a:spcBef>
              <a:spcAft>
                <a:spcPts val="0"/>
              </a:spcAft>
              <a:buClr>
                <a:schemeClr val="dk1"/>
              </a:buClr>
              <a:buSzPts val="1100"/>
              <a:buFont typeface="Arial"/>
              <a:buNone/>
            </a:pPr>
            <a:r>
              <a:rPr lang="en" sz="1300">
                <a:highlight>
                  <a:srgbClr val="FFFFFF"/>
                </a:highlight>
              </a:rPr>
              <a:t>7:35 - Officer Reports</a:t>
            </a:r>
            <a:endParaRPr sz="1300">
              <a:highlight>
                <a:srgbClr val="FFFFFF"/>
              </a:highlight>
            </a:endParaRPr>
          </a:p>
          <a:p>
            <a:pPr indent="0" lvl="0" marL="0" rtl="0" algn="l">
              <a:spcBef>
                <a:spcPts val="1600"/>
              </a:spcBef>
              <a:spcAft>
                <a:spcPts val="0"/>
              </a:spcAft>
              <a:buClr>
                <a:schemeClr val="dk1"/>
              </a:buClr>
              <a:buSzPts val="1100"/>
              <a:buFont typeface="Arial"/>
              <a:buNone/>
            </a:pPr>
            <a:r>
              <a:rPr lang="en" sz="1300">
                <a:highlight>
                  <a:srgbClr val="FFFFFF"/>
                </a:highlight>
              </a:rPr>
              <a:t>7:50 - BPAC Edgewood Road Bike Lane Project Presentation &amp; Discussion</a:t>
            </a:r>
            <a:endParaRPr sz="1300">
              <a:highlight>
                <a:srgbClr val="FFFFFF"/>
              </a:highlight>
            </a:endParaRPr>
          </a:p>
          <a:p>
            <a:pPr indent="0" lvl="0" marL="0" rtl="0" algn="l">
              <a:spcBef>
                <a:spcPts val="1600"/>
              </a:spcBef>
              <a:spcAft>
                <a:spcPts val="0"/>
              </a:spcAft>
              <a:buClr>
                <a:schemeClr val="dk1"/>
              </a:buClr>
              <a:buSzPts val="1100"/>
              <a:buFont typeface="Arial"/>
              <a:buNone/>
            </a:pPr>
            <a:r>
              <a:rPr lang="en" sz="1300" strike="sngStrike">
                <a:solidFill>
                  <a:srgbClr val="FF0000"/>
                </a:solidFill>
                <a:highlight>
                  <a:srgbClr val="FFFFFF"/>
                </a:highlight>
              </a:rPr>
              <a:t>8:10 - </a:t>
            </a:r>
            <a:r>
              <a:rPr lang="en" sz="1300" strike="sngStrike">
                <a:solidFill>
                  <a:srgbClr val="FF0000"/>
                </a:solidFill>
                <a:highlight>
                  <a:schemeClr val="lt1"/>
                </a:highlight>
              </a:rPr>
              <a:t>Hollywood Commercial District Placemaking Updates &amp; Discussion</a:t>
            </a:r>
            <a:endParaRPr sz="1300" strike="sngStrike">
              <a:solidFill>
                <a:srgbClr val="FF0000"/>
              </a:solidFill>
              <a:highlight>
                <a:srgbClr val="FFFFFF"/>
              </a:highlight>
            </a:endParaRPr>
          </a:p>
          <a:p>
            <a:pPr indent="0" lvl="0" marL="0" rtl="0" algn="l">
              <a:spcBef>
                <a:spcPts val="1600"/>
              </a:spcBef>
              <a:spcAft>
                <a:spcPts val="0"/>
              </a:spcAft>
              <a:buClr>
                <a:schemeClr val="dk1"/>
              </a:buClr>
              <a:buSzPts val="1100"/>
              <a:buFont typeface="Arial"/>
              <a:buNone/>
            </a:pPr>
            <a:r>
              <a:rPr lang="en" sz="1300">
                <a:highlight>
                  <a:srgbClr val="FFFFFF"/>
                </a:highlight>
              </a:rPr>
              <a:t>8:10 - District 21 Updates w/ Senator Jim Rosapepe</a:t>
            </a:r>
            <a:endParaRPr sz="1300">
              <a:highlight>
                <a:srgbClr val="FFFFFF"/>
              </a:highlight>
            </a:endParaRPr>
          </a:p>
          <a:p>
            <a:pPr indent="0" lvl="0" marL="0" rtl="0" algn="l">
              <a:spcBef>
                <a:spcPts val="1600"/>
              </a:spcBef>
              <a:spcAft>
                <a:spcPts val="0"/>
              </a:spcAft>
              <a:buClr>
                <a:schemeClr val="dk1"/>
              </a:buClr>
              <a:buSzPts val="1100"/>
              <a:buFont typeface="Arial"/>
              <a:buNone/>
            </a:pPr>
            <a:r>
              <a:rPr lang="en" sz="1300">
                <a:highlight>
                  <a:srgbClr val="FFFFFF"/>
                </a:highlight>
              </a:rPr>
              <a:t>8:30 - Unscheduled Motions and Announcements </a:t>
            </a:r>
            <a:endParaRPr sz="1300">
              <a:highlight>
                <a:srgbClr val="FFFFFF"/>
              </a:highlight>
            </a:endParaRPr>
          </a:p>
          <a:p>
            <a:pPr indent="0" lvl="0" marL="0" rtl="0" algn="l">
              <a:spcBef>
                <a:spcPts val="1600"/>
              </a:spcBef>
              <a:spcAft>
                <a:spcPts val="0"/>
              </a:spcAft>
              <a:buClr>
                <a:schemeClr val="dk1"/>
              </a:buClr>
              <a:buSzPts val="1100"/>
              <a:buFont typeface="Arial"/>
              <a:buNone/>
            </a:pPr>
            <a:r>
              <a:rPr lang="en" sz="1300">
                <a:highlight>
                  <a:srgbClr val="FFFFFF"/>
                </a:highlight>
              </a:rPr>
              <a:t>8:40 - Motion to Adjourn</a:t>
            </a:r>
            <a:endParaRPr sz="1300"/>
          </a:p>
          <a:p>
            <a:pPr indent="0" lvl="0" marL="0" rtl="0" algn="l">
              <a:spcBef>
                <a:spcPts val="1600"/>
              </a:spcBef>
              <a:spcAft>
                <a:spcPts val="0"/>
              </a:spcAft>
              <a:buClr>
                <a:schemeClr val="dk1"/>
              </a:buClr>
              <a:buSzPts val="1100"/>
              <a:buFont typeface="Arial"/>
              <a:buNone/>
            </a:pPr>
            <a:r>
              <a:t/>
            </a:r>
            <a:endParaRPr sz="1600"/>
          </a:p>
          <a:p>
            <a:pPr indent="0" lvl="0" marL="0" rtl="0" algn="l">
              <a:lnSpc>
                <a:spcPct val="200000"/>
              </a:lnSpc>
              <a:spcBef>
                <a:spcPts val="1600"/>
              </a:spcBef>
              <a:spcAft>
                <a:spcPts val="0"/>
              </a:spcAft>
              <a:buNone/>
            </a:pPr>
            <a:r>
              <a:t/>
            </a:r>
            <a:endParaRPr sz="12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26"/>
          <p:cNvSpPr txBox="1"/>
          <p:nvPr>
            <p:ph type="title"/>
          </p:nvPr>
        </p:nvSpPr>
        <p:spPr>
          <a:xfrm>
            <a:off x="311700" y="148000"/>
            <a:ext cx="8520600" cy="1533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Motion to Approve </a:t>
            </a:r>
            <a:endParaRPr/>
          </a:p>
          <a:p>
            <a:pPr indent="0" lvl="0" marL="0" rtl="0" algn="ctr">
              <a:spcBef>
                <a:spcPts val="0"/>
              </a:spcBef>
              <a:spcAft>
                <a:spcPts val="0"/>
              </a:spcAft>
              <a:buNone/>
            </a:pPr>
            <a:r>
              <a:rPr lang="en"/>
              <a:t>Minutes</a:t>
            </a:r>
            <a:endParaRPr/>
          </a:p>
        </p:txBody>
      </p:sp>
      <p:sp>
        <p:nvSpPr>
          <p:cNvPr id="191" name="Google Shape;191;p26"/>
          <p:cNvSpPr txBox="1"/>
          <p:nvPr/>
        </p:nvSpPr>
        <p:spPr>
          <a:xfrm>
            <a:off x="503825" y="1681900"/>
            <a:ext cx="8038500" cy="1908600"/>
          </a:xfrm>
          <a:prstGeom prst="rect">
            <a:avLst/>
          </a:prstGeom>
          <a:noFill/>
          <a:ln>
            <a:noFill/>
          </a:ln>
        </p:spPr>
        <p:txBody>
          <a:bodyPr anchorCtr="0" anchor="t" bIns="91425" lIns="91425" spcFirstLastPara="1" rIns="91425" wrap="square" tIns="91425">
            <a:spAutoFit/>
          </a:bodyPr>
          <a:lstStyle/>
          <a:p>
            <a:pPr indent="-330200" lvl="0" marL="457200" rtl="0" algn="l">
              <a:lnSpc>
                <a:spcPct val="150000"/>
              </a:lnSpc>
              <a:spcBef>
                <a:spcPts val="0"/>
              </a:spcBef>
              <a:spcAft>
                <a:spcPts val="0"/>
              </a:spcAft>
              <a:buClr>
                <a:schemeClr val="dk1"/>
              </a:buClr>
              <a:buSzPts val="1600"/>
              <a:buFont typeface="Open Sans"/>
              <a:buChar char="●"/>
            </a:pPr>
            <a:r>
              <a:rPr lang="en" sz="1600">
                <a:solidFill>
                  <a:schemeClr val="dk1"/>
                </a:solidFill>
                <a:latin typeface="Open Sans"/>
                <a:ea typeface="Open Sans"/>
                <a:cs typeface="Open Sans"/>
                <a:sym typeface="Open Sans"/>
              </a:rPr>
              <a:t>I</a:t>
            </a:r>
            <a:r>
              <a:rPr lang="en" sz="1600">
                <a:solidFill>
                  <a:schemeClr val="dk1"/>
                </a:solidFill>
                <a:latin typeface="Open Sans"/>
                <a:ea typeface="Open Sans"/>
                <a:cs typeface="Open Sans"/>
                <a:sym typeface="Open Sans"/>
              </a:rPr>
              <a:t> move to approve the September minutes as posted on the NCPCA website and provided to members before this meeting.</a:t>
            </a:r>
            <a:endParaRPr sz="1600">
              <a:latin typeface="Open Sans"/>
              <a:ea typeface="Open Sans"/>
              <a:cs typeface="Open Sans"/>
              <a:sym typeface="Open Sans"/>
            </a:endParaRPr>
          </a:p>
          <a:p>
            <a:pPr indent="0" lvl="0" marL="457200" rtl="0" algn="l">
              <a:lnSpc>
                <a:spcPct val="150000"/>
              </a:lnSpc>
              <a:spcBef>
                <a:spcPts val="0"/>
              </a:spcBef>
              <a:spcAft>
                <a:spcPts val="0"/>
              </a:spcAft>
              <a:buNone/>
            </a:pPr>
            <a:r>
              <a:t/>
            </a:r>
            <a:endParaRPr sz="1600">
              <a:solidFill>
                <a:schemeClr val="dk1"/>
              </a:solidFill>
              <a:latin typeface="Open Sans"/>
              <a:ea typeface="Open Sans"/>
              <a:cs typeface="Open Sans"/>
              <a:sym typeface="Open Sans"/>
            </a:endParaRPr>
          </a:p>
          <a:p>
            <a:pPr indent="0" lvl="0" marL="457200" rtl="0" algn="l">
              <a:lnSpc>
                <a:spcPct val="150000"/>
              </a:lnSpc>
              <a:spcBef>
                <a:spcPts val="0"/>
              </a:spcBef>
              <a:spcAft>
                <a:spcPts val="0"/>
              </a:spcAft>
              <a:buClr>
                <a:schemeClr val="dk1"/>
              </a:buClr>
              <a:buSzPts val="1100"/>
              <a:buFont typeface="Arial"/>
              <a:buNone/>
            </a:pPr>
            <a:r>
              <a:t/>
            </a:r>
            <a:endParaRPr sz="1600">
              <a:solidFill>
                <a:schemeClr val="dk1"/>
              </a:solidFill>
              <a:latin typeface="Open Sans"/>
              <a:ea typeface="Open Sans"/>
              <a:cs typeface="Open Sans"/>
              <a:sym typeface="Open Sans"/>
            </a:endParaRPr>
          </a:p>
          <a:p>
            <a:pPr indent="0" lvl="0" marL="457200" rtl="0" algn="l">
              <a:lnSpc>
                <a:spcPct val="150000"/>
              </a:lnSpc>
              <a:spcBef>
                <a:spcPts val="0"/>
              </a:spcBef>
              <a:spcAft>
                <a:spcPts val="0"/>
              </a:spcAft>
              <a:buNone/>
            </a:pPr>
            <a:r>
              <a:t/>
            </a:r>
            <a:endParaRPr sz="1600">
              <a:solidFill>
                <a:schemeClr val="dk1"/>
              </a:solidFill>
              <a:latin typeface="Open Sans"/>
              <a:ea typeface="Open Sans"/>
              <a:cs typeface="Open Sans"/>
              <a:sym typeface="Open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27"/>
          <p:cNvSpPr txBox="1"/>
          <p:nvPr>
            <p:ph type="title"/>
          </p:nvPr>
        </p:nvSpPr>
        <p:spPr>
          <a:xfrm>
            <a:off x="311700" y="121075"/>
            <a:ext cx="8520600" cy="8313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President Report</a:t>
            </a:r>
            <a:endParaRPr/>
          </a:p>
        </p:txBody>
      </p:sp>
      <p:pic>
        <p:nvPicPr>
          <p:cNvPr id="197" name="Google Shape;197;p27"/>
          <p:cNvPicPr preferRelativeResize="0"/>
          <p:nvPr/>
        </p:nvPicPr>
        <p:blipFill>
          <a:blip r:embed="rId3">
            <a:alphaModFix/>
          </a:blip>
          <a:stretch>
            <a:fillRect/>
          </a:stretch>
        </p:blipFill>
        <p:spPr>
          <a:xfrm>
            <a:off x="5111400" y="555450"/>
            <a:ext cx="4032600" cy="4032600"/>
          </a:xfrm>
          <a:prstGeom prst="rect">
            <a:avLst/>
          </a:prstGeom>
          <a:noFill/>
          <a:ln>
            <a:noFill/>
          </a:ln>
        </p:spPr>
      </p:pic>
      <p:sp>
        <p:nvSpPr>
          <p:cNvPr id="198" name="Google Shape;198;p27"/>
          <p:cNvSpPr txBox="1"/>
          <p:nvPr>
            <p:ph idx="1" type="body"/>
          </p:nvPr>
        </p:nvSpPr>
        <p:spPr>
          <a:xfrm>
            <a:off x="311700" y="952375"/>
            <a:ext cx="5686200" cy="3354000"/>
          </a:xfrm>
          <a:prstGeom prst="rect">
            <a:avLst/>
          </a:prstGeom>
        </p:spPr>
        <p:txBody>
          <a:bodyPr anchorCtr="0" anchor="t" bIns="91425" lIns="91425" spcFirstLastPara="1" rIns="91425" wrap="square" tIns="91425">
            <a:noAutofit/>
          </a:bodyPr>
          <a:lstStyle/>
          <a:p>
            <a:pPr indent="-330200" lvl="0" marL="457200" rtl="0" algn="l">
              <a:lnSpc>
                <a:spcPct val="100000"/>
              </a:lnSpc>
              <a:spcBef>
                <a:spcPts val="1000"/>
              </a:spcBef>
              <a:spcAft>
                <a:spcPts val="0"/>
              </a:spcAft>
              <a:buSzPts val="1600"/>
              <a:buChar char="●"/>
            </a:pPr>
            <a:r>
              <a:rPr lang="en" sz="1600"/>
              <a:t>NCPCA Coffee Socials - Previous meeting was this past Sunday, October 4th. </a:t>
            </a:r>
            <a:r>
              <a:rPr lang="en" sz="1600"/>
              <a:t>Next meeting: Sunday, November 8th. </a:t>
            </a:r>
            <a:endParaRPr sz="1600"/>
          </a:p>
          <a:p>
            <a:pPr indent="-330200" lvl="0" marL="457200" rtl="0" algn="l">
              <a:lnSpc>
                <a:spcPct val="100000"/>
              </a:lnSpc>
              <a:spcBef>
                <a:spcPts val="1600"/>
              </a:spcBef>
              <a:spcAft>
                <a:spcPts val="0"/>
              </a:spcAft>
              <a:buSzPts val="1600"/>
              <a:buChar char="●"/>
            </a:pPr>
            <a:r>
              <a:rPr lang="en" sz="1600"/>
              <a:t>Debut of Agenda Preview for dues paying active members. Become an active member</a:t>
            </a:r>
            <a:r>
              <a:rPr lang="en" sz="1600" u="sng">
                <a:solidFill>
                  <a:schemeClr val="hlink"/>
                </a:solidFill>
                <a:hlinkClick r:id="rId4"/>
              </a:rPr>
              <a:t> here.</a:t>
            </a:r>
            <a:endParaRPr sz="1600"/>
          </a:p>
          <a:p>
            <a:pPr indent="-330200" lvl="0" marL="457200" rtl="0" algn="l">
              <a:lnSpc>
                <a:spcPct val="100000"/>
              </a:lnSpc>
              <a:spcBef>
                <a:spcPts val="1600"/>
              </a:spcBef>
              <a:spcAft>
                <a:spcPts val="0"/>
              </a:spcAft>
              <a:buSzPts val="1600"/>
              <a:buChar char="●"/>
            </a:pPr>
            <a:r>
              <a:rPr lang="en" sz="1600"/>
              <a:t>Website updates - Revised layout, addition of NCPCA Initiatives. See for yourself </a:t>
            </a:r>
            <a:r>
              <a:rPr lang="en" sz="1600" u="sng">
                <a:solidFill>
                  <a:schemeClr val="hlink"/>
                </a:solidFill>
                <a:hlinkClick r:id="rId5"/>
              </a:rPr>
              <a:t>here.</a:t>
            </a:r>
            <a:endParaRPr sz="1600"/>
          </a:p>
          <a:p>
            <a:pPr indent="-330200" lvl="0" marL="457200" rtl="0" algn="l">
              <a:lnSpc>
                <a:spcPct val="100000"/>
              </a:lnSpc>
              <a:spcBef>
                <a:spcPts val="1600"/>
              </a:spcBef>
              <a:spcAft>
                <a:spcPts val="0"/>
              </a:spcAft>
              <a:buSzPts val="1600"/>
              <a:buChar char="●"/>
            </a:pPr>
            <a:r>
              <a:rPr lang="en" sz="1600"/>
              <a:t>Open Committee Positions: Developments Director, Director of Communications</a:t>
            </a:r>
            <a:endParaRPr sz="1600"/>
          </a:p>
          <a:p>
            <a:pPr indent="-330200" lvl="0" marL="457200" rtl="0" algn="l">
              <a:lnSpc>
                <a:spcPct val="100000"/>
              </a:lnSpc>
              <a:spcBef>
                <a:spcPts val="1600"/>
              </a:spcBef>
              <a:spcAft>
                <a:spcPts val="0"/>
              </a:spcAft>
              <a:buSzPts val="1600"/>
              <a:buChar char="●"/>
            </a:pPr>
            <a:r>
              <a:rPr lang="en" sz="1600"/>
              <a:t>Please send any general inquiries to </a:t>
            </a:r>
            <a:r>
              <a:rPr lang="en" sz="1600" u="sng">
                <a:solidFill>
                  <a:schemeClr val="accent5"/>
                </a:solidFill>
                <a:hlinkClick r:id="rId6">
                  <a:extLst>
                    <a:ext uri="{A12FA001-AC4F-418D-AE19-62706E023703}">
                      <ahyp:hlinkClr val="tx"/>
                    </a:ext>
                  </a:extLst>
                </a:hlinkClick>
              </a:rPr>
              <a:t>NCPCivic@gmail.com</a:t>
            </a:r>
            <a:endParaRPr b="1" sz="1600"/>
          </a:p>
          <a:p>
            <a:pPr indent="0" lvl="0" marL="914400" rtl="0" algn="l">
              <a:lnSpc>
                <a:spcPct val="100000"/>
              </a:lnSpc>
              <a:spcBef>
                <a:spcPts val="1600"/>
              </a:spcBef>
              <a:spcAft>
                <a:spcPts val="0"/>
              </a:spcAft>
              <a:buNone/>
            </a:pPr>
            <a:r>
              <a:t/>
            </a:r>
            <a:endParaRPr sz="1600"/>
          </a:p>
          <a:p>
            <a:pPr indent="0" lvl="0" marL="914400" rtl="0" algn="l">
              <a:lnSpc>
                <a:spcPct val="100000"/>
              </a:lnSpc>
              <a:spcBef>
                <a:spcPts val="1600"/>
              </a:spcBef>
              <a:spcAft>
                <a:spcPts val="0"/>
              </a:spcAft>
              <a:buNone/>
            </a:pPr>
            <a:r>
              <a:t/>
            </a:r>
            <a:endParaRPr sz="1600"/>
          </a:p>
          <a:p>
            <a:pPr indent="0" lvl="0" marL="914400" rtl="0" algn="l">
              <a:lnSpc>
                <a:spcPct val="100000"/>
              </a:lnSpc>
              <a:spcBef>
                <a:spcPts val="1600"/>
              </a:spcBef>
              <a:spcAft>
                <a:spcPts val="0"/>
              </a:spcAft>
              <a:buNone/>
            </a:pPr>
            <a:r>
              <a:t/>
            </a:r>
            <a:endParaRPr sz="1600"/>
          </a:p>
          <a:p>
            <a:pPr indent="0" lvl="0" marL="914400" rtl="0" algn="l">
              <a:lnSpc>
                <a:spcPct val="100000"/>
              </a:lnSpc>
              <a:spcBef>
                <a:spcPts val="1600"/>
              </a:spcBef>
              <a:spcAft>
                <a:spcPts val="0"/>
              </a:spcAft>
              <a:buNone/>
            </a:pPr>
            <a:r>
              <a:t/>
            </a:r>
            <a:endParaRPr sz="1400"/>
          </a:p>
          <a:p>
            <a:pPr indent="0" lvl="0" marL="0" rtl="0" algn="l">
              <a:lnSpc>
                <a:spcPct val="100000"/>
              </a:lnSpc>
              <a:spcBef>
                <a:spcPts val="1600"/>
              </a:spcBef>
              <a:spcAft>
                <a:spcPts val="0"/>
              </a:spcAft>
              <a:buNone/>
            </a:pPr>
            <a:r>
              <a:t/>
            </a:r>
            <a:endParaRPr sz="1600"/>
          </a:p>
          <a:p>
            <a:pPr indent="0" lvl="0" marL="457200" rtl="0" algn="l">
              <a:lnSpc>
                <a:spcPct val="100000"/>
              </a:lnSpc>
              <a:spcBef>
                <a:spcPts val="1600"/>
              </a:spcBef>
              <a:spcAft>
                <a:spcPts val="0"/>
              </a:spcAft>
              <a:buNone/>
            </a:pPr>
            <a:r>
              <a:t/>
            </a:r>
            <a:endParaRPr sz="1600"/>
          </a:p>
          <a:p>
            <a:pPr indent="0" lvl="0" marL="0" rtl="0" algn="l">
              <a:spcBef>
                <a:spcPts val="1600"/>
              </a:spcBef>
              <a:spcAft>
                <a:spcPts val="160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28"/>
          <p:cNvSpPr txBox="1"/>
          <p:nvPr>
            <p:ph idx="1" type="body"/>
          </p:nvPr>
        </p:nvSpPr>
        <p:spPr>
          <a:xfrm>
            <a:off x="352775" y="1335525"/>
            <a:ext cx="4778400" cy="3354000"/>
          </a:xfrm>
          <a:prstGeom prst="rect">
            <a:avLst/>
          </a:prstGeom>
        </p:spPr>
        <p:txBody>
          <a:bodyPr anchorCtr="0" anchor="t" bIns="91425" lIns="91425" spcFirstLastPara="1" rIns="91425" wrap="square" tIns="91425">
            <a:noAutofit/>
          </a:bodyPr>
          <a:lstStyle/>
          <a:p>
            <a:pPr indent="-330200" lvl="0" marL="457200" rtl="0" algn="l">
              <a:lnSpc>
                <a:spcPct val="100000"/>
              </a:lnSpc>
              <a:spcBef>
                <a:spcPts val="0"/>
              </a:spcBef>
              <a:spcAft>
                <a:spcPts val="0"/>
              </a:spcAft>
              <a:buSzPts val="1600"/>
              <a:buChar char="●"/>
            </a:pPr>
            <a:r>
              <a:rPr lang="en" sz="1600"/>
              <a:t>Good Neighbor Day is on October 24th</a:t>
            </a:r>
            <a:endParaRPr sz="1600"/>
          </a:p>
          <a:p>
            <a:pPr indent="-330200" lvl="1" marL="1371600" rtl="0" algn="l">
              <a:lnSpc>
                <a:spcPct val="100000"/>
              </a:lnSpc>
              <a:spcBef>
                <a:spcPts val="0"/>
              </a:spcBef>
              <a:spcAft>
                <a:spcPts val="0"/>
              </a:spcAft>
              <a:buSzPts val="1600"/>
              <a:buChar char="○"/>
            </a:pPr>
            <a:r>
              <a:rPr lang="en" sz="1600"/>
              <a:t>Lots of v</a:t>
            </a:r>
            <a:r>
              <a:rPr lang="en" sz="1600"/>
              <a:t>olunteer</a:t>
            </a:r>
            <a:r>
              <a:rPr lang="en" sz="1600"/>
              <a:t> </a:t>
            </a:r>
            <a:r>
              <a:rPr lang="en" sz="1600"/>
              <a:t>opportunities</a:t>
            </a:r>
            <a:endParaRPr sz="1600"/>
          </a:p>
          <a:p>
            <a:pPr indent="-330200" lvl="1" marL="1371600" rtl="0" algn="l">
              <a:lnSpc>
                <a:spcPct val="100000"/>
              </a:lnSpc>
              <a:spcBef>
                <a:spcPts val="0"/>
              </a:spcBef>
              <a:spcAft>
                <a:spcPts val="0"/>
              </a:spcAft>
              <a:buSzPts val="1600"/>
              <a:buChar char="○"/>
            </a:pPr>
            <a:r>
              <a:rPr lang="en" sz="1600"/>
              <a:t>Projects include: invasive species removal, native tree and meadow plantings, community clean ups, and more</a:t>
            </a:r>
            <a:r>
              <a:rPr lang="en" sz="1600"/>
              <a:t> </a:t>
            </a:r>
            <a:endParaRPr sz="1600"/>
          </a:p>
          <a:p>
            <a:pPr indent="-330200" lvl="1" marL="1371600" rtl="0" algn="l">
              <a:lnSpc>
                <a:spcPct val="100000"/>
              </a:lnSpc>
              <a:spcBef>
                <a:spcPts val="0"/>
              </a:spcBef>
              <a:spcAft>
                <a:spcPts val="0"/>
              </a:spcAft>
              <a:buSzPts val="1600"/>
              <a:buChar char="○"/>
            </a:pPr>
            <a:r>
              <a:rPr lang="en" sz="1600" u="sng">
                <a:solidFill>
                  <a:schemeClr val="hlink"/>
                </a:solidFill>
                <a:hlinkClick r:id="rId3"/>
              </a:rPr>
              <a:t>https://communityengagement.umd.edu/good-neighbor-day/</a:t>
            </a:r>
            <a:endParaRPr sz="1600"/>
          </a:p>
          <a:p>
            <a:pPr indent="-330200" lvl="0" marL="457200" rtl="0" algn="l">
              <a:lnSpc>
                <a:spcPct val="100000"/>
              </a:lnSpc>
              <a:spcBef>
                <a:spcPts val="0"/>
              </a:spcBef>
              <a:spcAft>
                <a:spcPts val="0"/>
              </a:spcAft>
              <a:buSzPts val="1600"/>
              <a:buChar char="●"/>
            </a:pPr>
            <a:r>
              <a:rPr lang="en" sz="1600"/>
              <a:t>Email us any questions, concerns, or needs! Help us make this meeting the most meaningful it can be.</a:t>
            </a:r>
            <a:endParaRPr sz="1600"/>
          </a:p>
          <a:p>
            <a:pPr indent="-330200" lvl="0" marL="457200" rtl="0" algn="l">
              <a:lnSpc>
                <a:spcPct val="100000"/>
              </a:lnSpc>
              <a:spcBef>
                <a:spcPts val="0"/>
              </a:spcBef>
              <a:spcAft>
                <a:spcPts val="0"/>
              </a:spcAft>
              <a:buSzPts val="1600"/>
              <a:buChar char="●"/>
            </a:pPr>
            <a:r>
              <a:rPr lang="en" sz="1600">
                <a:solidFill>
                  <a:srgbClr val="202124"/>
                </a:solidFill>
                <a:highlight>
                  <a:srgbClr val="FFFFFF"/>
                </a:highlight>
                <a:latin typeface="Roboto"/>
                <a:ea typeface="Roboto"/>
                <a:cs typeface="Roboto"/>
                <a:sym typeface="Roboto"/>
              </a:rPr>
              <a:t>NCPCA Association (</a:t>
            </a:r>
            <a:r>
              <a:rPr lang="en" sz="1600" u="sng">
                <a:solidFill>
                  <a:schemeClr val="hlink"/>
                </a:solidFill>
                <a:highlight>
                  <a:srgbClr val="FFFFFF"/>
                </a:highlight>
                <a:latin typeface="Roboto"/>
                <a:ea typeface="Roboto"/>
                <a:cs typeface="Roboto"/>
                <a:sym typeface="Roboto"/>
                <a:hlinkClick r:id="rId4"/>
              </a:rPr>
              <a:t>ncpcivic@gmail.com</a:t>
            </a:r>
            <a:r>
              <a:rPr lang="en" sz="1600">
                <a:solidFill>
                  <a:srgbClr val="202124"/>
                </a:solidFill>
                <a:highlight>
                  <a:srgbClr val="FFFFFF"/>
                </a:highlight>
                <a:latin typeface="Roboto"/>
                <a:ea typeface="Roboto"/>
                <a:cs typeface="Roboto"/>
                <a:sym typeface="Roboto"/>
              </a:rPr>
              <a:t>)</a:t>
            </a:r>
            <a:endParaRPr b="1"/>
          </a:p>
          <a:p>
            <a:pPr indent="0" lvl="0" marL="0" rtl="0" algn="l">
              <a:spcBef>
                <a:spcPts val="1600"/>
              </a:spcBef>
              <a:spcAft>
                <a:spcPts val="0"/>
              </a:spcAft>
              <a:buNone/>
            </a:pPr>
            <a:r>
              <a:t/>
            </a:r>
            <a:endParaRPr b="1"/>
          </a:p>
          <a:p>
            <a:pPr indent="0" lvl="0" marL="0" rtl="0" algn="l">
              <a:spcBef>
                <a:spcPts val="1600"/>
              </a:spcBef>
              <a:spcAft>
                <a:spcPts val="1600"/>
              </a:spcAft>
              <a:buNone/>
            </a:pPr>
            <a:r>
              <a:t/>
            </a:r>
            <a:endParaRPr b="1"/>
          </a:p>
        </p:txBody>
      </p:sp>
      <p:sp>
        <p:nvSpPr>
          <p:cNvPr id="204" name="Google Shape;204;p28"/>
          <p:cNvSpPr txBox="1"/>
          <p:nvPr>
            <p:ph type="title"/>
          </p:nvPr>
        </p:nvSpPr>
        <p:spPr>
          <a:xfrm>
            <a:off x="311700" y="315925"/>
            <a:ext cx="8520600" cy="8313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Vice </a:t>
            </a:r>
            <a:r>
              <a:rPr lang="en"/>
              <a:t>President Report</a:t>
            </a:r>
            <a:endParaRPr/>
          </a:p>
        </p:txBody>
      </p:sp>
      <p:pic>
        <p:nvPicPr>
          <p:cNvPr id="205" name="Google Shape;205;p28"/>
          <p:cNvPicPr preferRelativeResize="0"/>
          <p:nvPr/>
        </p:nvPicPr>
        <p:blipFill>
          <a:blip r:embed="rId5">
            <a:alphaModFix/>
          </a:blip>
          <a:stretch>
            <a:fillRect/>
          </a:stretch>
        </p:blipFill>
        <p:spPr>
          <a:xfrm>
            <a:off x="4710850" y="555450"/>
            <a:ext cx="4032600" cy="40326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29"/>
          <p:cNvSpPr txBox="1"/>
          <p:nvPr>
            <p:ph type="title"/>
          </p:nvPr>
        </p:nvSpPr>
        <p:spPr>
          <a:xfrm>
            <a:off x="311700" y="315925"/>
            <a:ext cx="8520600" cy="8313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Treasurer Report</a:t>
            </a:r>
            <a:endParaRPr/>
          </a:p>
        </p:txBody>
      </p:sp>
      <p:graphicFrame>
        <p:nvGraphicFramePr>
          <p:cNvPr id="211" name="Google Shape;211;p29"/>
          <p:cNvGraphicFramePr/>
          <p:nvPr/>
        </p:nvGraphicFramePr>
        <p:xfrm>
          <a:off x="200650" y="2705185"/>
          <a:ext cx="3000000" cy="3000000"/>
        </p:xfrm>
        <a:graphic>
          <a:graphicData uri="http://schemas.openxmlformats.org/drawingml/2006/table">
            <a:tbl>
              <a:tblPr>
                <a:noFill/>
                <a:tableStyleId>{3C1EC612-8C2E-4F6E-8489-132253EF55DC}</a:tableStyleId>
              </a:tblPr>
              <a:tblGrid>
                <a:gridCol w="3078650"/>
                <a:gridCol w="996225"/>
              </a:tblGrid>
              <a:tr h="100000">
                <a:tc gridSpan="2">
                  <a:txBody>
                    <a:bodyPr/>
                    <a:lstStyle/>
                    <a:p>
                      <a:pPr indent="0" lvl="0" marL="0" rtl="0" algn="ctr">
                        <a:spcBef>
                          <a:spcPts val="0"/>
                        </a:spcBef>
                        <a:spcAft>
                          <a:spcPts val="0"/>
                        </a:spcAft>
                        <a:buNone/>
                      </a:pPr>
                      <a:r>
                        <a:rPr lang="en"/>
                        <a:t>SECU Savings Account*</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EFEFEF"/>
                    </a:solidFill>
                  </a:tcPr>
                </a:tc>
                <a:tc hMerge="1"/>
              </a:tr>
              <a:tr h="396200">
                <a:tc>
                  <a:txBody>
                    <a:bodyPr/>
                    <a:lstStyle/>
                    <a:p>
                      <a:pPr indent="0" lvl="0" marL="0" rtl="0" algn="l">
                        <a:spcBef>
                          <a:spcPts val="0"/>
                        </a:spcBef>
                        <a:spcAft>
                          <a:spcPts val="0"/>
                        </a:spcAft>
                        <a:buNone/>
                      </a:pPr>
                      <a:r>
                        <a:rPr lang="en"/>
                        <a:t>Available Balance</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r">
                        <a:spcBef>
                          <a:spcPts val="0"/>
                        </a:spcBef>
                        <a:spcAft>
                          <a:spcPts val="0"/>
                        </a:spcAft>
                        <a:buNone/>
                      </a:pPr>
                      <a:r>
                        <a:rPr lang="en"/>
                        <a:t>$347.52</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96200">
                <a:tc>
                  <a:txBody>
                    <a:bodyPr/>
                    <a:lstStyle/>
                    <a:p>
                      <a:pPr indent="0" lvl="0" marL="0" rtl="0" algn="l">
                        <a:spcBef>
                          <a:spcPts val="0"/>
                        </a:spcBef>
                        <a:spcAft>
                          <a:spcPts val="0"/>
                        </a:spcAft>
                        <a:buNone/>
                      </a:pPr>
                      <a:r>
                        <a:rPr lang="en"/>
                        <a:t>Interest Paid (Sept ‘26)</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r">
                        <a:spcBef>
                          <a:spcPts val="0"/>
                        </a:spcBef>
                        <a:spcAft>
                          <a:spcPts val="0"/>
                        </a:spcAft>
                        <a:buNone/>
                      </a:pPr>
                      <a:r>
                        <a:rPr lang="en"/>
                        <a:t>$0.10</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100000">
                <a:tc>
                  <a:txBody>
                    <a:bodyPr/>
                    <a:lstStyle/>
                    <a:p>
                      <a:pPr indent="0" lvl="0" marL="0" rtl="0" algn="l">
                        <a:spcBef>
                          <a:spcPts val="0"/>
                        </a:spcBef>
                        <a:spcAft>
                          <a:spcPts val="0"/>
                        </a:spcAft>
                        <a:buNone/>
                      </a:pPr>
                      <a:r>
                        <a:rPr lang="en"/>
                        <a:t>Dues Deposited</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r">
                        <a:spcBef>
                          <a:spcPts val="0"/>
                        </a:spcBef>
                        <a:spcAft>
                          <a:spcPts val="0"/>
                        </a:spcAft>
                        <a:buNone/>
                      </a:pPr>
                      <a:r>
                        <a:rPr lang="en"/>
                        <a:t>$0</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graphicFrame>
        <p:nvGraphicFramePr>
          <p:cNvPr id="212" name="Google Shape;212;p29"/>
          <p:cNvGraphicFramePr/>
          <p:nvPr/>
        </p:nvGraphicFramePr>
        <p:xfrm>
          <a:off x="200650" y="1225228"/>
          <a:ext cx="3000000" cy="3000000"/>
        </p:xfrm>
        <a:graphic>
          <a:graphicData uri="http://schemas.openxmlformats.org/drawingml/2006/table">
            <a:tbl>
              <a:tblPr>
                <a:noFill/>
                <a:tableStyleId>{3C1EC612-8C2E-4F6E-8489-132253EF55DC}</a:tableStyleId>
              </a:tblPr>
              <a:tblGrid>
                <a:gridCol w="2690750"/>
                <a:gridCol w="1384125"/>
              </a:tblGrid>
              <a:tr h="396200">
                <a:tc gridSpan="2">
                  <a:txBody>
                    <a:bodyPr/>
                    <a:lstStyle/>
                    <a:p>
                      <a:pPr indent="0" lvl="0" marL="0" rtl="0" algn="ctr">
                        <a:spcBef>
                          <a:spcPts val="0"/>
                        </a:spcBef>
                        <a:spcAft>
                          <a:spcPts val="0"/>
                        </a:spcAft>
                        <a:buNone/>
                      </a:pPr>
                      <a:r>
                        <a:rPr lang="en"/>
                        <a:t>SECU Checking Account*</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EFEFEF"/>
                    </a:solidFill>
                  </a:tcPr>
                </a:tc>
                <a:tc hMerge="1"/>
              </a:tr>
              <a:tr h="396200">
                <a:tc>
                  <a:txBody>
                    <a:bodyPr/>
                    <a:lstStyle/>
                    <a:p>
                      <a:pPr indent="0" lvl="0" marL="0" rtl="0" algn="l">
                        <a:spcBef>
                          <a:spcPts val="0"/>
                        </a:spcBef>
                        <a:spcAft>
                          <a:spcPts val="0"/>
                        </a:spcAft>
                        <a:buNone/>
                      </a:pPr>
                      <a:r>
                        <a:rPr lang="en"/>
                        <a:t>Available Balance  $932.79</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96225">
                <a:tc gridSpan="2">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hMerge="1"/>
              </a:tr>
            </a:tbl>
          </a:graphicData>
        </a:graphic>
      </p:graphicFrame>
      <p:sp>
        <p:nvSpPr>
          <p:cNvPr id="213" name="Google Shape;213;p29"/>
          <p:cNvSpPr txBox="1"/>
          <p:nvPr/>
        </p:nvSpPr>
        <p:spPr>
          <a:xfrm>
            <a:off x="200650" y="4670713"/>
            <a:ext cx="32493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latin typeface="Open Sans"/>
                <a:ea typeface="Open Sans"/>
                <a:cs typeface="Open Sans"/>
                <a:sym typeface="Open Sans"/>
              </a:rPr>
              <a:t>*As of 7:00PM EST 2/12/2025</a:t>
            </a:r>
            <a:endParaRPr sz="1000">
              <a:latin typeface="Open Sans"/>
              <a:ea typeface="Open Sans"/>
              <a:cs typeface="Open Sans"/>
              <a:sym typeface="Open Sans"/>
            </a:endParaRPr>
          </a:p>
        </p:txBody>
      </p:sp>
      <p:sp>
        <p:nvSpPr>
          <p:cNvPr id="214" name="Google Shape;214;p29"/>
          <p:cNvSpPr txBox="1"/>
          <p:nvPr>
            <p:ph idx="1" type="body"/>
          </p:nvPr>
        </p:nvSpPr>
        <p:spPr>
          <a:xfrm>
            <a:off x="4401900" y="308400"/>
            <a:ext cx="4742100" cy="483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100">
                <a:latin typeface="Arial"/>
                <a:ea typeface="Arial"/>
                <a:cs typeface="Arial"/>
                <a:sym typeface="Arial"/>
              </a:rPr>
              <a:t>SECU Savings Summary      September, 2026  </a:t>
            </a:r>
            <a:endParaRPr b="1" sz="1100">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1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 sz="1100">
                <a:latin typeface="Arial"/>
                <a:ea typeface="Arial"/>
                <a:cs typeface="Arial"/>
                <a:sym typeface="Arial"/>
              </a:rPr>
              <a:t>Starting Balance: 	$	347.42</a:t>
            </a:r>
            <a:endParaRPr sz="11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 sz="1100">
                <a:latin typeface="Arial"/>
                <a:ea typeface="Arial"/>
                <a:cs typeface="Arial"/>
                <a:sym typeface="Arial"/>
              </a:rPr>
              <a:t>Total Deposits:	$  	0</a:t>
            </a:r>
            <a:endParaRPr sz="11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 sz="1100">
                <a:latin typeface="Arial"/>
                <a:ea typeface="Arial"/>
                <a:cs typeface="Arial"/>
                <a:sym typeface="Arial"/>
              </a:rPr>
              <a:t> 					Interest Income 	$ 0.10</a:t>
            </a:r>
            <a:endParaRPr sz="11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 sz="1100">
                <a:latin typeface="Arial"/>
                <a:ea typeface="Arial"/>
                <a:cs typeface="Arial"/>
                <a:sym typeface="Arial"/>
              </a:rPr>
              <a:t>   		 			Other			$ 0</a:t>
            </a:r>
            <a:endParaRPr sz="11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 sz="1100">
                <a:latin typeface="Arial"/>
                <a:ea typeface="Arial"/>
                <a:cs typeface="Arial"/>
                <a:sym typeface="Arial"/>
              </a:rPr>
              <a:t>Total Withdrawals:	$    	0</a:t>
            </a:r>
            <a:endParaRPr sz="1100">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1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 sz="1100">
                <a:latin typeface="Arial"/>
                <a:ea typeface="Arial"/>
                <a:cs typeface="Arial"/>
                <a:sym typeface="Arial"/>
              </a:rPr>
              <a:t>Ending Balance:	$ 	347.52</a:t>
            </a:r>
            <a:endParaRPr sz="1100">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1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b="1" lang="en" sz="1100">
                <a:latin typeface="Arial"/>
                <a:ea typeface="Arial"/>
                <a:cs typeface="Arial"/>
                <a:sym typeface="Arial"/>
              </a:rPr>
              <a:t>SECU Checking Summary Period</a:t>
            </a:r>
            <a:endParaRPr b="1" sz="1100">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1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 sz="1100">
                <a:latin typeface="Arial"/>
                <a:ea typeface="Arial"/>
                <a:cs typeface="Arial"/>
                <a:sym typeface="Arial"/>
              </a:rPr>
              <a:t>Starting Balance	$	936.30</a:t>
            </a:r>
            <a:endParaRPr sz="1100">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1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 sz="1100">
                <a:latin typeface="Arial"/>
                <a:ea typeface="Arial"/>
                <a:cs typeface="Arial"/>
                <a:sym typeface="Arial"/>
              </a:rPr>
              <a:t>Total Withdrawals:	$  	13.39</a:t>
            </a:r>
            <a:endParaRPr sz="1100">
              <a:latin typeface="Arial"/>
              <a:ea typeface="Arial"/>
              <a:cs typeface="Arial"/>
              <a:sym typeface="Arial"/>
            </a:endParaRPr>
          </a:p>
          <a:p>
            <a:pPr indent="457200" lvl="0" marL="1828800" rtl="0" algn="l">
              <a:spcBef>
                <a:spcPts val="0"/>
              </a:spcBef>
              <a:spcAft>
                <a:spcPts val="0"/>
              </a:spcAft>
              <a:buClr>
                <a:schemeClr val="dk1"/>
              </a:buClr>
              <a:buSzPts val="1100"/>
              <a:buFont typeface="Arial"/>
              <a:buNone/>
            </a:pPr>
            <a:r>
              <a:rPr lang="en" sz="1100">
                <a:latin typeface="Arial"/>
                <a:ea typeface="Arial"/>
                <a:cs typeface="Arial"/>
                <a:sym typeface="Arial"/>
              </a:rPr>
              <a:t>Bluehost      $</a:t>
            </a:r>
            <a:endParaRPr sz="11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 sz="1100">
                <a:latin typeface="Arial"/>
                <a:ea typeface="Arial"/>
                <a:cs typeface="Arial"/>
                <a:sym typeface="Arial"/>
              </a:rPr>
              <a:t>					Mailchimp      $13.39</a:t>
            </a:r>
            <a:endParaRPr sz="11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 sz="1100">
                <a:latin typeface="Arial"/>
                <a:ea typeface="Arial"/>
                <a:cs typeface="Arial"/>
                <a:sym typeface="Arial"/>
              </a:rPr>
              <a:t>					Other</a:t>
            </a:r>
            <a:endParaRPr sz="11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 sz="1100">
                <a:latin typeface="Arial"/>
                <a:ea typeface="Arial"/>
                <a:cs typeface="Arial"/>
                <a:sym typeface="Arial"/>
              </a:rPr>
              <a:t>Total Deposits		$ 	9.88</a:t>
            </a:r>
            <a:endParaRPr sz="11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 sz="1100">
                <a:latin typeface="Arial"/>
                <a:ea typeface="Arial"/>
                <a:cs typeface="Arial"/>
                <a:sym typeface="Arial"/>
              </a:rPr>
              <a:t>					Transfers from Stripe:  $9.88</a:t>
            </a:r>
            <a:endParaRPr sz="11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 sz="1100">
                <a:latin typeface="Arial"/>
                <a:ea typeface="Arial"/>
                <a:cs typeface="Arial"/>
                <a:sym typeface="Arial"/>
              </a:rPr>
              <a:t>					Other					</a:t>
            </a:r>
            <a:endParaRPr sz="11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 sz="1100">
                <a:latin typeface="Arial"/>
                <a:ea typeface="Arial"/>
                <a:cs typeface="Arial"/>
                <a:sym typeface="Arial"/>
              </a:rPr>
              <a:t>Ending Balance:	$	932.79</a:t>
            </a:r>
            <a:endParaRPr sz="1600" u="sng"/>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30"/>
          <p:cNvSpPr txBox="1"/>
          <p:nvPr>
            <p:ph type="title"/>
          </p:nvPr>
        </p:nvSpPr>
        <p:spPr>
          <a:xfrm>
            <a:off x="311700" y="315925"/>
            <a:ext cx="8520600" cy="8313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Secretary</a:t>
            </a:r>
            <a:r>
              <a:rPr lang="en"/>
              <a:t> Report</a:t>
            </a:r>
            <a:endParaRPr/>
          </a:p>
        </p:txBody>
      </p:sp>
      <p:sp>
        <p:nvSpPr>
          <p:cNvPr id="220" name="Google Shape;220;p30"/>
          <p:cNvSpPr txBox="1"/>
          <p:nvPr>
            <p:ph idx="1" type="body"/>
          </p:nvPr>
        </p:nvSpPr>
        <p:spPr>
          <a:xfrm>
            <a:off x="352775" y="1147225"/>
            <a:ext cx="4935900" cy="3542400"/>
          </a:xfrm>
          <a:prstGeom prst="rect">
            <a:avLst/>
          </a:prstGeom>
        </p:spPr>
        <p:txBody>
          <a:bodyPr anchorCtr="0" anchor="t" bIns="91425" lIns="91425" spcFirstLastPara="1" rIns="91425" wrap="square" tIns="91425">
            <a:noAutofit/>
          </a:bodyPr>
          <a:lstStyle/>
          <a:p>
            <a:pPr indent="-342900" lvl="0" marL="457200" rtl="0" algn="l">
              <a:lnSpc>
                <a:spcPct val="100000"/>
              </a:lnSpc>
              <a:spcBef>
                <a:spcPts val="0"/>
              </a:spcBef>
              <a:spcAft>
                <a:spcPts val="0"/>
              </a:spcAft>
              <a:buSzPts val="1800"/>
              <a:buChar char="●"/>
            </a:pPr>
            <a:r>
              <a:rPr lang="en"/>
              <a:t>State your name when speaking. If on Zoom, enter your first and last name in the chat.</a:t>
            </a:r>
            <a:endParaRPr/>
          </a:p>
          <a:p>
            <a:pPr indent="-342900" lvl="0" marL="457200" rtl="0" algn="l">
              <a:lnSpc>
                <a:spcPct val="100000"/>
              </a:lnSpc>
              <a:spcBef>
                <a:spcPts val="1600"/>
              </a:spcBef>
              <a:spcAft>
                <a:spcPts val="0"/>
              </a:spcAft>
              <a:buSzPts val="1800"/>
              <a:buChar char="●"/>
            </a:pPr>
            <a:r>
              <a:rPr lang="en"/>
              <a:t>NCPCA Update email:</a:t>
            </a:r>
            <a:endParaRPr/>
          </a:p>
          <a:p>
            <a:pPr indent="-317500" lvl="1" marL="914400" rtl="0" algn="l">
              <a:lnSpc>
                <a:spcPct val="100000"/>
              </a:lnSpc>
              <a:spcBef>
                <a:spcPts val="1600"/>
              </a:spcBef>
              <a:spcAft>
                <a:spcPts val="0"/>
              </a:spcAft>
              <a:buSzPts val="1400"/>
              <a:buChar char="○"/>
            </a:pPr>
            <a:r>
              <a:rPr lang="en"/>
              <a:t>Sept 14: 209 recipients, 84 opened, 23 clicked</a:t>
            </a:r>
            <a:endParaRPr/>
          </a:p>
          <a:p>
            <a:pPr indent="0" lvl="0" marL="0" rtl="0" algn="l">
              <a:lnSpc>
                <a:spcPct val="100000"/>
              </a:lnSpc>
              <a:spcBef>
                <a:spcPts val="1600"/>
              </a:spcBef>
              <a:spcAft>
                <a:spcPts val="0"/>
              </a:spcAft>
              <a:buNone/>
            </a:pPr>
            <a:r>
              <a:t/>
            </a:r>
            <a:endParaRPr/>
          </a:p>
          <a:p>
            <a:pPr indent="0" lvl="0" marL="457200" rtl="0" algn="l">
              <a:lnSpc>
                <a:spcPct val="100000"/>
              </a:lnSpc>
              <a:spcBef>
                <a:spcPts val="1600"/>
              </a:spcBef>
              <a:spcAft>
                <a:spcPts val="0"/>
              </a:spcAft>
              <a:buNone/>
            </a:pPr>
            <a:r>
              <a:t/>
            </a:r>
            <a:endParaRPr/>
          </a:p>
          <a:p>
            <a:pPr indent="0" lvl="0" marL="0" rtl="0" algn="l">
              <a:spcBef>
                <a:spcPts val="1600"/>
              </a:spcBef>
              <a:spcAft>
                <a:spcPts val="1600"/>
              </a:spcAft>
              <a:buNone/>
            </a:pPr>
            <a:r>
              <a:t/>
            </a:r>
            <a:endParaRPr/>
          </a:p>
        </p:txBody>
      </p:sp>
      <p:pic>
        <p:nvPicPr>
          <p:cNvPr id="221" name="Google Shape;221;p30"/>
          <p:cNvPicPr preferRelativeResize="0"/>
          <p:nvPr/>
        </p:nvPicPr>
        <p:blipFill>
          <a:blip r:embed="rId3">
            <a:alphaModFix/>
          </a:blip>
          <a:stretch>
            <a:fillRect/>
          </a:stretch>
        </p:blipFill>
        <p:spPr>
          <a:xfrm>
            <a:off x="4799700" y="555450"/>
            <a:ext cx="4032600" cy="40326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31"/>
          <p:cNvSpPr txBox="1"/>
          <p:nvPr>
            <p:ph type="title"/>
          </p:nvPr>
        </p:nvSpPr>
        <p:spPr>
          <a:xfrm>
            <a:off x="311700" y="315925"/>
            <a:ext cx="8520600" cy="831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Developments Committee Director Report</a:t>
            </a:r>
            <a:endParaRPr/>
          </a:p>
        </p:txBody>
      </p:sp>
      <p:sp>
        <p:nvSpPr>
          <p:cNvPr id="227" name="Google Shape;227;p31"/>
          <p:cNvSpPr txBox="1"/>
          <p:nvPr>
            <p:ph idx="1" type="body"/>
          </p:nvPr>
        </p:nvSpPr>
        <p:spPr>
          <a:xfrm>
            <a:off x="1007850" y="1217175"/>
            <a:ext cx="3846300" cy="3354000"/>
          </a:xfrm>
          <a:prstGeom prst="rect">
            <a:avLst/>
          </a:prstGeom>
        </p:spPr>
        <p:txBody>
          <a:bodyPr anchorCtr="0" anchor="t" bIns="91425" lIns="91425" spcFirstLastPara="1" rIns="91425" wrap="square" tIns="91425">
            <a:noAutofit/>
          </a:bodyPr>
          <a:lstStyle/>
          <a:p>
            <a:pPr indent="-285750" lvl="0" marL="457200" rtl="0" algn="l">
              <a:spcBef>
                <a:spcPts val="1800"/>
              </a:spcBef>
              <a:spcAft>
                <a:spcPts val="0"/>
              </a:spcAft>
              <a:buClr>
                <a:srgbClr val="222222"/>
              </a:buClr>
              <a:buSzPts val="900"/>
              <a:buChar char="●"/>
            </a:pPr>
            <a:r>
              <a:rPr lang="en" sz="1200">
                <a:solidFill>
                  <a:srgbClr val="222222"/>
                </a:solidFill>
                <a:highlight>
                  <a:srgbClr val="FFFFFF"/>
                </a:highlight>
              </a:rPr>
              <a:t>On 10/6/26, City </a:t>
            </a:r>
            <a:r>
              <a:rPr lang="en" sz="1200">
                <a:solidFill>
                  <a:srgbClr val="222222"/>
                </a:solidFill>
                <a:highlight>
                  <a:srgbClr val="FFFFFF"/>
                </a:highlight>
              </a:rPr>
              <a:t>Council</a:t>
            </a:r>
            <a:r>
              <a:rPr lang="en" sz="1200">
                <a:solidFill>
                  <a:srgbClr val="222222"/>
                </a:solidFill>
                <a:highlight>
                  <a:srgbClr val="FFFFFF"/>
                </a:highlight>
              </a:rPr>
              <a:t> considered  funding to start the design of the Branchville Road - 51st Avenue Sidewalk Project</a:t>
            </a:r>
            <a:endParaRPr sz="1200">
              <a:solidFill>
                <a:srgbClr val="222222"/>
              </a:solidFill>
              <a:highlight>
                <a:srgbClr val="FFFFFF"/>
              </a:highlight>
            </a:endParaRPr>
          </a:p>
          <a:p>
            <a:pPr indent="-304800" lvl="0" marL="457200" rtl="0" algn="l">
              <a:spcBef>
                <a:spcPts val="0"/>
              </a:spcBef>
              <a:spcAft>
                <a:spcPts val="0"/>
              </a:spcAft>
              <a:buClr>
                <a:srgbClr val="222222"/>
              </a:buClr>
              <a:buSzPts val="1200"/>
              <a:buChar char="●"/>
            </a:pPr>
            <a:r>
              <a:rPr lang="en" sz="1200">
                <a:solidFill>
                  <a:srgbClr val="222222"/>
                </a:solidFill>
                <a:highlight>
                  <a:srgbClr val="FFFFFF"/>
                </a:highlight>
              </a:rPr>
              <a:t>After a public hearing on 9/21/26, City of College Park will move forward to </a:t>
            </a:r>
            <a:r>
              <a:rPr lang="en" sz="1200">
                <a:solidFill>
                  <a:srgbClr val="222222"/>
                </a:solidFill>
                <a:highlight>
                  <a:srgbClr val="FFFFFF"/>
                </a:highlight>
              </a:rPr>
              <a:t>acquire</a:t>
            </a:r>
            <a:r>
              <a:rPr lang="en" sz="1200">
                <a:solidFill>
                  <a:srgbClr val="222222"/>
                </a:solidFill>
                <a:highlight>
                  <a:srgbClr val="FFFFFF"/>
                </a:highlight>
              </a:rPr>
              <a:t> property at 4916 Tecumseh Ave.</a:t>
            </a:r>
            <a:endParaRPr sz="1200">
              <a:solidFill>
                <a:srgbClr val="222222"/>
              </a:solidFill>
              <a:highlight>
                <a:srgbClr val="FFFFFF"/>
              </a:highlight>
            </a:endParaRPr>
          </a:p>
          <a:p>
            <a:pPr indent="-304800" lvl="0" marL="457200" rtl="0" algn="l">
              <a:spcBef>
                <a:spcPts val="0"/>
              </a:spcBef>
              <a:spcAft>
                <a:spcPts val="0"/>
              </a:spcAft>
              <a:buClr>
                <a:srgbClr val="222222"/>
              </a:buClr>
              <a:buSzPts val="1200"/>
              <a:buChar char="●"/>
            </a:pPr>
            <a:r>
              <a:rPr lang="en" sz="1200">
                <a:solidFill>
                  <a:srgbClr val="222222"/>
                </a:solidFill>
                <a:highlight>
                  <a:srgbClr val="FFFFFF"/>
                </a:highlight>
              </a:rPr>
              <a:t>US 1 (Baltimore Avenue) from MD 193 (University Boulevard) to Sunnyside Ave projec</a:t>
            </a:r>
            <a:r>
              <a:rPr lang="en" sz="1200">
                <a:highlight>
                  <a:srgbClr val="FFFFFF"/>
                </a:highlight>
                <a:latin typeface="Arial"/>
                <a:ea typeface="Arial"/>
                <a:cs typeface="Arial"/>
                <a:sym typeface="Arial"/>
              </a:rPr>
              <a:t>t</a:t>
            </a:r>
            <a:r>
              <a:rPr lang="en" sz="1100">
                <a:latin typeface="Arial"/>
                <a:ea typeface="Arial"/>
                <a:cs typeface="Arial"/>
                <a:sym typeface="Arial"/>
              </a:rPr>
              <a:t> 	</a:t>
            </a:r>
            <a:endParaRPr sz="1100">
              <a:latin typeface="Arial"/>
              <a:ea typeface="Arial"/>
              <a:cs typeface="Arial"/>
              <a:sym typeface="Arial"/>
            </a:endParaRPr>
          </a:p>
          <a:p>
            <a:pPr indent="-298450" lvl="1" marL="914400" rtl="0" algn="l">
              <a:spcBef>
                <a:spcPts val="0"/>
              </a:spcBef>
              <a:spcAft>
                <a:spcPts val="0"/>
              </a:spcAft>
              <a:buSzPts val="1100"/>
              <a:buFont typeface="Arial"/>
              <a:buChar char="○"/>
            </a:pPr>
            <a:r>
              <a:rPr lang="en" sz="1200">
                <a:solidFill>
                  <a:srgbClr val="222222"/>
                </a:solidFill>
                <a:highlight>
                  <a:srgbClr val="FFFFFF"/>
                </a:highlight>
              </a:rPr>
              <a:t>Coordination with stakeholders continues as design progresses utilizing feedback from the public meeting and other outreach. </a:t>
            </a:r>
            <a:endParaRPr sz="1100">
              <a:latin typeface="Arial"/>
              <a:ea typeface="Arial"/>
              <a:cs typeface="Arial"/>
              <a:sym typeface="Arial"/>
            </a:endParaRPr>
          </a:p>
          <a:p>
            <a:pPr indent="0" lvl="0" marL="457200" rtl="0" algn="l">
              <a:spcBef>
                <a:spcPts val="1800"/>
              </a:spcBef>
              <a:spcAft>
                <a:spcPts val="1800"/>
              </a:spcAft>
              <a:buNone/>
            </a:pPr>
            <a:r>
              <a:t/>
            </a:r>
            <a:endParaRPr sz="1200">
              <a:solidFill>
                <a:srgbClr val="222222"/>
              </a:solidFill>
              <a:highlight>
                <a:srgbClr val="FFFFFF"/>
              </a:highlight>
            </a:endParaRPr>
          </a:p>
        </p:txBody>
      </p:sp>
      <p:pic>
        <p:nvPicPr>
          <p:cNvPr id="228" name="Google Shape;228;p31"/>
          <p:cNvPicPr preferRelativeResize="0"/>
          <p:nvPr/>
        </p:nvPicPr>
        <p:blipFill>
          <a:blip r:embed="rId3">
            <a:alphaModFix/>
          </a:blip>
          <a:stretch>
            <a:fillRect/>
          </a:stretch>
        </p:blipFill>
        <p:spPr>
          <a:xfrm>
            <a:off x="5666101" y="1289938"/>
            <a:ext cx="2357275" cy="320842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32"/>
          <p:cNvSpPr txBox="1"/>
          <p:nvPr>
            <p:ph type="title"/>
          </p:nvPr>
        </p:nvSpPr>
        <p:spPr>
          <a:xfrm>
            <a:off x="311700" y="315925"/>
            <a:ext cx="8520600" cy="831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Developments Committee Director Report</a:t>
            </a:r>
            <a:endParaRPr/>
          </a:p>
        </p:txBody>
      </p:sp>
      <p:sp>
        <p:nvSpPr>
          <p:cNvPr id="234" name="Google Shape;234;p32"/>
          <p:cNvSpPr txBox="1"/>
          <p:nvPr>
            <p:ph idx="1" type="body"/>
          </p:nvPr>
        </p:nvSpPr>
        <p:spPr>
          <a:xfrm>
            <a:off x="475225" y="1335525"/>
            <a:ext cx="3943800" cy="33540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rPr lang="en"/>
              <a:t>Additional Resources:</a:t>
            </a:r>
            <a:endParaRPr/>
          </a:p>
          <a:p>
            <a:pPr indent="-342900" lvl="0" marL="457200" rtl="0" algn="l">
              <a:spcBef>
                <a:spcPts val="1600"/>
              </a:spcBef>
              <a:spcAft>
                <a:spcPts val="0"/>
              </a:spcAft>
              <a:buSzPts val="1800"/>
              <a:buChar char="●"/>
            </a:pPr>
            <a:r>
              <a:rPr lang="en" u="sng">
                <a:solidFill>
                  <a:schemeClr val="hlink"/>
                </a:solidFill>
                <a:hlinkClick r:id="rId3"/>
              </a:rPr>
              <a:t>Department of Planning &amp; Community Development</a:t>
            </a:r>
            <a:endParaRPr/>
          </a:p>
          <a:p>
            <a:pPr indent="-342900" lvl="0" marL="457200" rtl="0" algn="l">
              <a:spcBef>
                <a:spcPts val="0"/>
              </a:spcBef>
              <a:spcAft>
                <a:spcPts val="0"/>
              </a:spcAft>
              <a:buSzPts val="1800"/>
              <a:buChar char="●"/>
            </a:pPr>
            <a:r>
              <a:rPr lang="en" u="sng">
                <a:solidFill>
                  <a:schemeClr val="hlink"/>
                </a:solidFill>
                <a:hlinkClick r:id="rId4"/>
              </a:rPr>
              <a:t>City Projects</a:t>
            </a:r>
            <a:endParaRPr/>
          </a:p>
          <a:p>
            <a:pPr indent="-342900" lvl="0" marL="457200" rtl="0" algn="l">
              <a:spcBef>
                <a:spcPts val="0"/>
              </a:spcBef>
              <a:spcAft>
                <a:spcPts val="0"/>
              </a:spcAft>
              <a:buSzPts val="1800"/>
              <a:buChar char="●"/>
            </a:pPr>
            <a:r>
              <a:rPr lang="en" u="sng">
                <a:solidFill>
                  <a:schemeClr val="hlink"/>
                </a:solidFill>
                <a:hlinkClick r:id="rId5"/>
              </a:rPr>
              <a:t>College Park Development Dashboard</a:t>
            </a:r>
            <a:endParaRPr/>
          </a:p>
        </p:txBody>
      </p:sp>
      <p:pic>
        <p:nvPicPr>
          <p:cNvPr id="235" name="Google Shape;235;p32"/>
          <p:cNvPicPr preferRelativeResize="0"/>
          <p:nvPr/>
        </p:nvPicPr>
        <p:blipFill>
          <a:blip r:embed="rId6">
            <a:alphaModFix/>
          </a:blip>
          <a:stretch>
            <a:fillRect/>
          </a:stretch>
        </p:blipFill>
        <p:spPr>
          <a:xfrm>
            <a:off x="4799700" y="877850"/>
            <a:ext cx="4032600" cy="40326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33"/>
          <p:cNvSpPr txBox="1"/>
          <p:nvPr>
            <p:ph type="title"/>
          </p:nvPr>
        </p:nvSpPr>
        <p:spPr>
          <a:xfrm>
            <a:off x="-247375" y="179250"/>
            <a:ext cx="6931500" cy="831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Events Committee Director Report</a:t>
            </a:r>
            <a:endParaRPr/>
          </a:p>
        </p:txBody>
      </p:sp>
      <p:sp>
        <p:nvSpPr>
          <p:cNvPr id="241" name="Google Shape;241;p33"/>
          <p:cNvSpPr txBox="1"/>
          <p:nvPr>
            <p:ph idx="1" type="body"/>
          </p:nvPr>
        </p:nvSpPr>
        <p:spPr>
          <a:xfrm>
            <a:off x="352775" y="1010550"/>
            <a:ext cx="4219200" cy="3959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700"/>
              <a:t>North College Park Events</a:t>
            </a:r>
            <a:endParaRPr sz="1700"/>
          </a:p>
          <a:p>
            <a:pPr indent="-336550" lvl="0" marL="457200" rtl="0" algn="l">
              <a:spcBef>
                <a:spcPts val="1600"/>
              </a:spcBef>
              <a:spcAft>
                <a:spcPts val="0"/>
              </a:spcAft>
              <a:buSzPts val="1700"/>
              <a:buChar char="●"/>
            </a:pPr>
            <a:r>
              <a:rPr b="1" lang="en" sz="1700"/>
              <a:t>Hollywood Farmers Market</a:t>
            </a:r>
            <a:endParaRPr sz="1700"/>
          </a:p>
          <a:p>
            <a:pPr indent="-336550" lvl="0" marL="457200" rtl="0" algn="l">
              <a:spcBef>
                <a:spcPts val="0"/>
              </a:spcBef>
              <a:spcAft>
                <a:spcPts val="0"/>
              </a:spcAft>
              <a:buSzPts val="1700"/>
              <a:buChar char="●"/>
            </a:pPr>
            <a:r>
              <a:rPr lang="en" sz="1700"/>
              <a:t>Saturday, 10am-2pm, Mom’s Parking Lot</a:t>
            </a:r>
            <a:endParaRPr sz="1700"/>
          </a:p>
          <a:p>
            <a:pPr indent="-336550" lvl="1" marL="914400" rtl="0" algn="l">
              <a:spcBef>
                <a:spcPts val="0"/>
              </a:spcBef>
              <a:spcAft>
                <a:spcPts val="0"/>
              </a:spcAft>
              <a:buSzPts val="1700"/>
              <a:buChar char="○"/>
            </a:pPr>
            <a:r>
              <a:rPr lang="en" sz="1700"/>
              <a:t>Food &amp; produce vendors</a:t>
            </a:r>
            <a:endParaRPr sz="1700"/>
          </a:p>
          <a:p>
            <a:pPr indent="-336550" lvl="1" marL="914400" rtl="0" algn="l">
              <a:spcBef>
                <a:spcPts val="0"/>
              </a:spcBef>
              <a:spcAft>
                <a:spcPts val="0"/>
              </a:spcAft>
              <a:buSzPts val="1700"/>
              <a:buChar char="○"/>
            </a:pPr>
            <a:r>
              <a:rPr lang="en" sz="1700"/>
              <a:t>Arts &amp; crafts</a:t>
            </a:r>
            <a:endParaRPr sz="1700"/>
          </a:p>
          <a:p>
            <a:pPr indent="-336550" lvl="1" marL="914400" rtl="0" algn="l">
              <a:spcBef>
                <a:spcPts val="0"/>
              </a:spcBef>
              <a:spcAft>
                <a:spcPts val="0"/>
              </a:spcAft>
              <a:buSzPts val="1700"/>
              <a:buChar char="○"/>
            </a:pPr>
            <a:r>
              <a:rPr lang="en" sz="1700"/>
              <a:t>Music</a:t>
            </a:r>
            <a:endParaRPr sz="1700"/>
          </a:p>
          <a:p>
            <a:pPr indent="-336550" lvl="1" marL="914400" rtl="0" algn="l">
              <a:spcBef>
                <a:spcPts val="0"/>
              </a:spcBef>
              <a:spcAft>
                <a:spcPts val="0"/>
              </a:spcAft>
              <a:buSzPts val="1700"/>
              <a:buChar char="○"/>
            </a:pPr>
            <a:r>
              <a:rPr lang="en" sz="1700"/>
              <a:t>Local businesses</a:t>
            </a:r>
            <a:endParaRPr sz="1700"/>
          </a:p>
          <a:p>
            <a:pPr indent="0" lvl="0" marL="914400" rtl="0" algn="l">
              <a:spcBef>
                <a:spcPts val="1600"/>
              </a:spcBef>
              <a:spcAft>
                <a:spcPts val="0"/>
              </a:spcAft>
              <a:buNone/>
            </a:pPr>
            <a:r>
              <a:t/>
            </a:r>
            <a:endParaRPr sz="1700"/>
          </a:p>
          <a:p>
            <a:pPr indent="0" lvl="0" marL="0" rtl="0" algn="l">
              <a:spcBef>
                <a:spcPts val="1600"/>
              </a:spcBef>
              <a:spcAft>
                <a:spcPts val="1600"/>
              </a:spcAft>
              <a:buNone/>
            </a:pPr>
            <a:r>
              <a:t/>
            </a:r>
            <a:endParaRPr sz="1700"/>
          </a:p>
        </p:txBody>
      </p:sp>
      <p:pic>
        <p:nvPicPr>
          <p:cNvPr id="242" name="Google Shape;242;p33"/>
          <p:cNvPicPr preferRelativeResize="0"/>
          <p:nvPr/>
        </p:nvPicPr>
        <p:blipFill>
          <a:blip r:embed="rId3">
            <a:alphaModFix/>
          </a:blip>
          <a:stretch>
            <a:fillRect/>
          </a:stretch>
        </p:blipFill>
        <p:spPr>
          <a:xfrm>
            <a:off x="5329100" y="1155100"/>
            <a:ext cx="2963976" cy="381454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46" name="Shape 246"/>
        <p:cNvGrpSpPr/>
        <p:nvPr/>
      </p:nvGrpSpPr>
      <p:grpSpPr>
        <a:xfrm>
          <a:off x="0" y="0"/>
          <a:ext cx="0" cy="0"/>
          <a:chOff x="0" y="0"/>
          <a:chExt cx="0" cy="0"/>
        </a:xfrm>
      </p:grpSpPr>
      <p:sp>
        <p:nvSpPr>
          <p:cNvPr id="247" name="Google Shape;247;p34"/>
          <p:cNvSpPr txBox="1"/>
          <p:nvPr>
            <p:ph type="title"/>
          </p:nvPr>
        </p:nvSpPr>
        <p:spPr>
          <a:xfrm>
            <a:off x="-247375" y="179250"/>
            <a:ext cx="6931500" cy="831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Events Committee Director Report</a:t>
            </a:r>
            <a:endParaRPr/>
          </a:p>
        </p:txBody>
      </p:sp>
      <p:sp>
        <p:nvSpPr>
          <p:cNvPr id="248" name="Google Shape;248;p34"/>
          <p:cNvSpPr txBox="1"/>
          <p:nvPr>
            <p:ph idx="1" type="body"/>
          </p:nvPr>
        </p:nvSpPr>
        <p:spPr>
          <a:xfrm>
            <a:off x="352775" y="1010550"/>
            <a:ext cx="4219200" cy="3959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700"/>
              <a:t>North College Park Events</a:t>
            </a:r>
            <a:endParaRPr sz="1700"/>
          </a:p>
          <a:p>
            <a:pPr indent="0" lvl="0" marL="0" rtl="0" algn="l">
              <a:spcBef>
                <a:spcPts val="1600"/>
              </a:spcBef>
              <a:spcAft>
                <a:spcPts val="0"/>
              </a:spcAft>
              <a:buNone/>
            </a:pPr>
            <a:r>
              <a:rPr b="1" lang="en" sz="1700"/>
              <a:t>NCPCA Potluck </a:t>
            </a:r>
            <a:r>
              <a:rPr lang="en" sz="1700"/>
              <a:t>Thursday, December 11th, 8:30pm, Davis Hall</a:t>
            </a:r>
            <a:endParaRPr sz="1700"/>
          </a:p>
          <a:p>
            <a:pPr indent="-336550" lvl="0" marL="457200" rtl="0" algn="l">
              <a:spcBef>
                <a:spcPts val="1600"/>
              </a:spcBef>
              <a:spcAft>
                <a:spcPts val="0"/>
              </a:spcAft>
              <a:buSzPts val="1700"/>
              <a:buChar char="●"/>
            </a:pPr>
            <a:r>
              <a:rPr lang="en" sz="1700"/>
              <a:t>Continuing our annual tradition of celebrating North College Park during the holiday season. We’ll have food, drinks, and light refreshments. Swing by, say hi, grab some food, and mingle with members of our wonderful community.</a:t>
            </a:r>
            <a:endParaRPr sz="1700"/>
          </a:p>
          <a:p>
            <a:pPr indent="0" lvl="0" marL="914400" rtl="0" algn="l">
              <a:spcBef>
                <a:spcPts val="1600"/>
              </a:spcBef>
              <a:spcAft>
                <a:spcPts val="0"/>
              </a:spcAft>
              <a:buNone/>
            </a:pPr>
            <a:r>
              <a:t/>
            </a:r>
            <a:endParaRPr sz="1700"/>
          </a:p>
          <a:p>
            <a:pPr indent="0" lvl="0" marL="0" rtl="0" algn="l">
              <a:spcBef>
                <a:spcPts val="1600"/>
              </a:spcBef>
              <a:spcAft>
                <a:spcPts val="1600"/>
              </a:spcAft>
              <a:buNone/>
            </a:pPr>
            <a:r>
              <a:t/>
            </a:r>
            <a:endParaRPr sz="1700"/>
          </a:p>
        </p:txBody>
      </p:sp>
      <p:pic>
        <p:nvPicPr>
          <p:cNvPr id="249" name="Google Shape;249;p34"/>
          <p:cNvPicPr preferRelativeResize="0"/>
          <p:nvPr/>
        </p:nvPicPr>
        <p:blipFill>
          <a:blip r:embed="rId3">
            <a:alphaModFix/>
          </a:blip>
          <a:stretch>
            <a:fillRect/>
          </a:stretch>
        </p:blipFill>
        <p:spPr>
          <a:xfrm>
            <a:off x="4799700" y="877850"/>
            <a:ext cx="4032600" cy="40326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53" name="Shape 253"/>
        <p:cNvGrpSpPr/>
        <p:nvPr/>
      </p:nvGrpSpPr>
      <p:grpSpPr>
        <a:xfrm>
          <a:off x="0" y="0"/>
          <a:ext cx="0" cy="0"/>
          <a:chOff x="0" y="0"/>
          <a:chExt cx="0" cy="0"/>
        </a:xfrm>
      </p:grpSpPr>
      <p:sp>
        <p:nvSpPr>
          <p:cNvPr id="254" name="Google Shape;254;p35"/>
          <p:cNvSpPr txBox="1"/>
          <p:nvPr>
            <p:ph type="title"/>
          </p:nvPr>
        </p:nvSpPr>
        <p:spPr>
          <a:xfrm>
            <a:off x="311700" y="0"/>
            <a:ext cx="85206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City Events</a:t>
            </a:r>
            <a:endParaRPr/>
          </a:p>
        </p:txBody>
      </p:sp>
      <p:sp>
        <p:nvSpPr>
          <p:cNvPr id="255" name="Google Shape;255;p35"/>
          <p:cNvSpPr txBox="1"/>
          <p:nvPr>
            <p:ph idx="1" type="body"/>
          </p:nvPr>
        </p:nvSpPr>
        <p:spPr>
          <a:xfrm>
            <a:off x="311700" y="686100"/>
            <a:ext cx="8520600" cy="4465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700"/>
              <a:t> </a:t>
            </a:r>
            <a:r>
              <a:rPr b="1" lang="en" sz="2800">
                <a:solidFill>
                  <a:srgbClr val="FF0000"/>
                </a:solidFill>
              </a:rPr>
              <a:t>CANCELLED</a:t>
            </a:r>
            <a:endParaRPr b="1" sz="2800">
              <a:solidFill>
                <a:srgbClr val="FF0000"/>
              </a:solidFill>
            </a:endParaRPr>
          </a:p>
          <a:p>
            <a:pPr indent="0" lvl="0" marL="0" rtl="0" algn="l">
              <a:spcBef>
                <a:spcPts val="1600"/>
              </a:spcBef>
              <a:spcAft>
                <a:spcPts val="0"/>
              </a:spcAft>
              <a:buNone/>
            </a:pPr>
            <a:r>
              <a:rPr b="1" lang="en" sz="1700"/>
              <a:t>Branchville Fire Dept. Open House</a:t>
            </a:r>
            <a:r>
              <a:rPr lang="en" sz="1700"/>
              <a:t> - Sunday, October 11th, 11:00 am - 3:00 pm</a:t>
            </a:r>
            <a:endParaRPr sz="1700"/>
          </a:p>
          <a:p>
            <a:pPr indent="-336550" lvl="0" marL="457200" rtl="0" algn="l">
              <a:spcBef>
                <a:spcPts val="1600"/>
              </a:spcBef>
              <a:spcAft>
                <a:spcPts val="0"/>
              </a:spcAft>
              <a:buSzPts val="1700"/>
              <a:buChar char="●"/>
            </a:pPr>
            <a:r>
              <a:rPr lang="en" sz="1700"/>
              <a:t>Free admission; fun for the whole family</a:t>
            </a:r>
            <a:endParaRPr sz="1700"/>
          </a:p>
          <a:p>
            <a:pPr indent="-336550" lvl="0" marL="457200" rtl="0" algn="l">
              <a:spcBef>
                <a:spcPts val="0"/>
              </a:spcBef>
              <a:spcAft>
                <a:spcPts val="0"/>
              </a:spcAft>
              <a:buSzPts val="1700"/>
              <a:buChar char="●"/>
            </a:pPr>
            <a:r>
              <a:rPr lang="en" sz="1700"/>
              <a:t>Kids activities</a:t>
            </a:r>
            <a:endParaRPr sz="1700"/>
          </a:p>
          <a:p>
            <a:pPr indent="-336550" lvl="0" marL="457200" rtl="0" algn="l">
              <a:spcBef>
                <a:spcPts val="0"/>
              </a:spcBef>
              <a:spcAft>
                <a:spcPts val="0"/>
              </a:spcAft>
              <a:buSzPts val="1700"/>
              <a:buChar char="●"/>
            </a:pPr>
            <a:r>
              <a:rPr lang="en" sz="1700"/>
              <a:t>Fire truck rides</a:t>
            </a:r>
            <a:endParaRPr sz="1700"/>
          </a:p>
          <a:p>
            <a:pPr indent="-336550" lvl="0" marL="457200" rtl="0" algn="l">
              <a:spcBef>
                <a:spcPts val="0"/>
              </a:spcBef>
              <a:spcAft>
                <a:spcPts val="0"/>
              </a:spcAft>
              <a:buSzPts val="1700"/>
              <a:buChar char="●"/>
            </a:pPr>
            <a:r>
              <a:rPr lang="en" sz="1700"/>
              <a:t>Live fire demos</a:t>
            </a:r>
            <a:endParaRPr sz="1700"/>
          </a:p>
          <a:p>
            <a:pPr indent="-336550" lvl="0" marL="457200" rtl="0" algn="l">
              <a:spcBef>
                <a:spcPts val="0"/>
              </a:spcBef>
              <a:spcAft>
                <a:spcPts val="0"/>
              </a:spcAft>
              <a:buSzPts val="1700"/>
              <a:buChar char="●"/>
            </a:pPr>
            <a:r>
              <a:rPr lang="en" sz="1700"/>
              <a:t>Safety handouts</a:t>
            </a:r>
            <a:endParaRPr sz="1700"/>
          </a:p>
          <a:p>
            <a:pPr indent="-336550" lvl="0" marL="457200" rtl="0" algn="l">
              <a:spcBef>
                <a:spcPts val="0"/>
              </a:spcBef>
              <a:spcAft>
                <a:spcPts val="0"/>
              </a:spcAft>
              <a:buSzPts val="1700"/>
              <a:buChar char="●"/>
            </a:pPr>
            <a:r>
              <a:rPr lang="en" sz="1700"/>
              <a:t>Vendor booths &amp; food</a:t>
            </a:r>
            <a:endParaRPr sz="1700"/>
          </a:p>
          <a:p>
            <a:pPr indent="0" lvl="0" marL="457200" rtl="0" algn="l">
              <a:spcBef>
                <a:spcPts val="1600"/>
              </a:spcBef>
              <a:spcAft>
                <a:spcPts val="1600"/>
              </a:spcAft>
              <a:buNone/>
            </a:pPr>
            <a:r>
              <a:t/>
            </a:r>
            <a:endParaRPr sz="1700"/>
          </a:p>
        </p:txBody>
      </p:sp>
      <p:pic>
        <p:nvPicPr>
          <p:cNvPr id="256" name="Google Shape;256;p35"/>
          <p:cNvPicPr preferRelativeResize="0"/>
          <p:nvPr/>
        </p:nvPicPr>
        <p:blipFill>
          <a:blip r:embed="rId3">
            <a:alphaModFix/>
          </a:blip>
          <a:stretch>
            <a:fillRect/>
          </a:stretch>
        </p:blipFill>
        <p:spPr>
          <a:xfrm>
            <a:off x="5975927" y="1189700"/>
            <a:ext cx="2856375" cy="37385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60" name="Shape 260"/>
        <p:cNvGrpSpPr/>
        <p:nvPr/>
      </p:nvGrpSpPr>
      <p:grpSpPr>
        <a:xfrm>
          <a:off x="0" y="0"/>
          <a:ext cx="0" cy="0"/>
          <a:chOff x="0" y="0"/>
          <a:chExt cx="0" cy="0"/>
        </a:xfrm>
      </p:grpSpPr>
      <p:sp>
        <p:nvSpPr>
          <p:cNvPr id="261" name="Google Shape;261;p36"/>
          <p:cNvSpPr txBox="1"/>
          <p:nvPr>
            <p:ph type="title"/>
          </p:nvPr>
        </p:nvSpPr>
        <p:spPr>
          <a:xfrm>
            <a:off x="311700" y="0"/>
            <a:ext cx="85206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City Events</a:t>
            </a:r>
            <a:endParaRPr/>
          </a:p>
        </p:txBody>
      </p:sp>
      <p:sp>
        <p:nvSpPr>
          <p:cNvPr id="262" name="Google Shape;262;p36"/>
          <p:cNvSpPr txBox="1"/>
          <p:nvPr>
            <p:ph idx="1" type="body"/>
          </p:nvPr>
        </p:nvSpPr>
        <p:spPr>
          <a:xfrm>
            <a:off x="311700" y="686100"/>
            <a:ext cx="8520600" cy="4465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800">
                <a:solidFill>
                  <a:srgbClr val="FF0000"/>
                </a:solidFill>
              </a:rPr>
              <a:t>CANCELLED</a:t>
            </a:r>
            <a:endParaRPr b="1" sz="2800">
              <a:solidFill>
                <a:srgbClr val="FF0000"/>
              </a:solidFill>
            </a:endParaRPr>
          </a:p>
          <a:p>
            <a:pPr indent="0" lvl="0" marL="0" rtl="0" algn="l">
              <a:spcBef>
                <a:spcPts val="1600"/>
              </a:spcBef>
              <a:spcAft>
                <a:spcPts val="0"/>
              </a:spcAft>
              <a:buNone/>
            </a:pPr>
            <a:r>
              <a:t/>
            </a:r>
            <a:endParaRPr b="1" sz="1700"/>
          </a:p>
          <a:p>
            <a:pPr indent="0" lvl="0" marL="0" rtl="0" algn="l">
              <a:spcBef>
                <a:spcPts val="1600"/>
              </a:spcBef>
              <a:spcAft>
                <a:spcPts val="0"/>
              </a:spcAft>
              <a:buNone/>
            </a:pPr>
            <a:r>
              <a:rPr b="1" lang="en" sz="1700"/>
              <a:t>Bull Roast Fundraiser</a:t>
            </a:r>
            <a:r>
              <a:rPr lang="en" sz="1700"/>
              <a:t> </a:t>
            </a:r>
            <a:r>
              <a:rPr lang="en" sz="1700"/>
              <a:t> - Saturday, October 24th, 1:00 pm - 6:00 pm</a:t>
            </a:r>
            <a:endParaRPr sz="1700"/>
          </a:p>
          <a:p>
            <a:pPr indent="-336550" lvl="0" marL="457200" rtl="0" algn="l">
              <a:spcBef>
                <a:spcPts val="1600"/>
              </a:spcBef>
              <a:spcAft>
                <a:spcPts val="0"/>
              </a:spcAft>
              <a:buSzPts val="1700"/>
              <a:buChar char="●"/>
            </a:pPr>
            <a:r>
              <a:rPr lang="en" sz="1700"/>
              <a:t>Hosted by Branchville Ladies Auxillary</a:t>
            </a:r>
            <a:endParaRPr sz="1700"/>
          </a:p>
          <a:p>
            <a:pPr indent="-336550" lvl="0" marL="457200" rtl="0" algn="l">
              <a:spcBef>
                <a:spcPts val="0"/>
              </a:spcBef>
              <a:spcAft>
                <a:spcPts val="0"/>
              </a:spcAft>
              <a:buSzPts val="1700"/>
              <a:buChar char="●"/>
            </a:pPr>
            <a:r>
              <a:rPr lang="en" sz="1700"/>
              <a:t>Held at Branchville Fire Company</a:t>
            </a:r>
            <a:endParaRPr sz="1700"/>
          </a:p>
          <a:p>
            <a:pPr indent="-336550" lvl="0" marL="457200" rtl="0" algn="l">
              <a:spcBef>
                <a:spcPts val="0"/>
              </a:spcBef>
              <a:spcAft>
                <a:spcPts val="0"/>
              </a:spcAft>
              <a:buSzPts val="1700"/>
              <a:buChar char="●"/>
            </a:pPr>
            <a:r>
              <a:rPr lang="en" sz="1700"/>
              <a:t>$60 admission</a:t>
            </a:r>
            <a:endParaRPr sz="1700"/>
          </a:p>
          <a:p>
            <a:pPr indent="-336550" lvl="0" marL="457200" rtl="0" algn="l">
              <a:spcBef>
                <a:spcPts val="0"/>
              </a:spcBef>
              <a:spcAft>
                <a:spcPts val="0"/>
              </a:spcAft>
              <a:buSzPts val="1700"/>
              <a:buChar char="●"/>
            </a:pPr>
            <a:r>
              <a:rPr lang="en" sz="1700"/>
              <a:t>Silent auction</a:t>
            </a:r>
            <a:endParaRPr sz="1700"/>
          </a:p>
          <a:p>
            <a:pPr indent="-336550" lvl="0" marL="457200" rtl="0" algn="l">
              <a:spcBef>
                <a:spcPts val="0"/>
              </a:spcBef>
              <a:spcAft>
                <a:spcPts val="0"/>
              </a:spcAft>
              <a:buSzPts val="1700"/>
              <a:buChar char="●"/>
            </a:pPr>
            <a:r>
              <a:rPr lang="en" sz="1700"/>
              <a:t>50/50 raffles</a:t>
            </a:r>
            <a:endParaRPr sz="1700"/>
          </a:p>
          <a:p>
            <a:pPr indent="-336550" lvl="0" marL="457200" rtl="0" algn="l">
              <a:spcBef>
                <a:spcPts val="0"/>
              </a:spcBef>
              <a:spcAft>
                <a:spcPts val="0"/>
              </a:spcAft>
              <a:buSzPts val="1700"/>
              <a:buChar char="●"/>
            </a:pPr>
            <a:r>
              <a:rPr lang="en" sz="1700"/>
              <a:t>Liquor wheel</a:t>
            </a:r>
            <a:endParaRPr sz="1700"/>
          </a:p>
          <a:p>
            <a:pPr indent="-336550" lvl="0" marL="457200" rtl="0" algn="l">
              <a:spcBef>
                <a:spcPts val="0"/>
              </a:spcBef>
              <a:spcAft>
                <a:spcPts val="0"/>
              </a:spcAft>
              <a:buSzPts val="1700"/>
              <a:buChar char="●"/>
            </a:pPr>
            <a:r>
              <a:rPr lang="en" sz="1700"/>
              <a:t>Extensive food menu</a:t>
            </a:r>
            <a:endParaRPr sz="1700"/>
          </a:p>
          <a:p>
            <a:pPr indent="0" lvl="0" marL="0" rtl="0" algn="l">
              <a:spcBef>
                <a:spcPts val="1600"/>
              </a:spcBef>
              <a:spcAft>
                <a:spcPts val="0"/>
              </a:spcAft>
              <a:buNone/>
            </a:pPr>
            <a:r>
              <a:rPr b="1" lang="en" sz="1700"/>
              <a:t>Reserve your tickets at</a:t>
            </a:r>
            <a:endParaRPr b="1" sz="1700"/>
          </a:p>
          <a:p>
            <a:pPr indent="0" lvl="0" marL="0" rtl="0" algn="l">
              <a:spcBef>
                <a:spcPts val="1600"/>
              </a:spcBef>
              <a:spcAft>
                <a:spcPts val="0"/>
              </a:spcAft>
              <a:buNone/>
            </a:pPr>
            <a:r>
              <a:rPr b="1" lang="en" sz="1700" u="sng">
                <a:solidFill>
                  <a:schemeClr val="hlink"/>
                </a:solidFill>
                <a:hlinkClick r:id="rId3"/>
              </a:rPr>
              <a:t>branchvilleco11aux@gmail.com</a:t>
            </a:r>
            <a:endParaRPr b="1" sz="1700"/>
          </a:p>
          <a:p>
            <a:pPr indent="0" lvl="0" marL="0" rtl="0" algn="l">
              <a:spcBef>
                <a:spcPts val="1600"/>
              </a:spcBef>
              <a:spcAft>
                <a:spcPts val="0"/>
              </a:spcAft>
              <a:buNone/>
            </a:pPr>
            <a:r>
              <a:t/>
            </a:r>
            <a:endParaRPr sz="1700"/>
          </a:p>
          <a:p>
            <a:pPr indent="0" lvl="0" marL="457200" rtl="0" algn="l">
              <a:spcBef>
                <a:spcPts val="1600"/>
              </a:spcBef>
              <a:spcAft>
                <a:spcPts val="1600"/>
              </a:spcAft>
              <a:buNone/>
            </a:pPr>
            <a:r>
              <a:t/>
            </a:r>
            <a:endParaRPr sz="1700"/>
          </a:p>
        </p:txBody>
      </p:sp>
      <p:pic>
        <p:nvPicPr>
          <p:cNvPr id="263" name="Google Shape;263;p36"/>
          <p:cNvPicPr preferRelativeResize="0"/>
          <p:nvPr/>
        </p:nvPicPr>
        <p:blipFill>
          <a:blip r:embed="rId4">
            <a:alphaModFix/>
          </a:blip>
          <a:stretch>
            <a:fillRect/>
          </a:stretch>
        </p:blipFill>
        <p:spPr>
          <a:xfrm>
            <a:off x="5830900" y="1042289"/>
            <a:ext cx="2902999" cy="37531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37"/>
          <p:cNvSpPr txBox="1"/>
          <p:nvPr>
            <p:ph type="title"/>
          </p:nvPr>
        </p:nvSpPr>
        <p:spPr>
          <a:xfrm>
            <a:off x="311700" y="0"/>
            <a:ext cx="85206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City Events</a:t>
            </a:r>
            <a:endParaRPr/>
          </a:p>
        </p:txBody>
      </p:sp>
      <p:sp>
        <p:nvSpPr>
          <p:cNvPr id="269" name="Google Shape;269;p37"/>
          <p:cNvSpPr txBox="1"/>
          <p:nvPr>
            <p:ph idx="1" type="body"/>
          </p:nvPr>
        </p:nvSpPr>
        <p:spPr>
          <a:xfrm>
            <a:off x="311700" y="686100"/>
            <a:ext cx="8520600" cy="4465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700"/>
              <a:t>Rave at the Grave</a:t>
            </a:r>
            <a:r>
              <a:rPr lang="en" sz="1700"/>
              <a:t>  - Friday, October 23rd, 6:00 pm - 9:00 pm, Duvall Field</a:t>
            </a:r>
            <a:endParaRPr sz="1700"/>
          </a:p>
          <a:p>
            <a:pPr indent="-336550" lvl="0" marL="457200" rtl="0" algn="l">
              <a:spcBef>
                <a:spcPts val="1600"/>
              </a:spcBef>
              <a:spcAft>
                <a:spcPts val="0"/>
              </a:spcAft>
              <a:buSzPts val="1700"/>
              <a:buChar char="●"/>
            </a:pPr>
            <a:r>
              <a:rPr lang="en" sz="1700" u="sng">
                <a:solidFill>
                  <a:schemeClr val="hlink"/>
                </a:solidFill>
                <a:highlight>
                  <a:srgbClr val="FFFFFF"/>
                </a:highlight>
                <a:hlinkClick r:id="rId3"/>
              </a:rPr>
              <a:t>Registration Required - Register Here</a:t>
            </a:r>
            <a:r>
              <a:rPr lang="en" sz="1700" u="sng">
                <a:solidFill>
                  <a:schemeClr val="hlink"/>
                </a:solidFill>
                <a:hlinkClick r:id="rId4"/>
              </a:rPr>
              <a:t> </a:t>
            </a:r>
            <a:endParaRPr sz="1700"/>
          </a:p>
          <a:p>
            <a:pPr indent="-336550" lvl="0" marL="457200" rtl="0" algn="l">
              <a:spcBef>
                <a:spcPts val="0"/>
              </a:spcBef>
              <a:spcAft>
                <a:spcPts val="0"/>
              </a:spcAft>
              <a:buSzPts val="1700"/>
              <a:buChar char="●"/>
            </a:pPr>
            <a:r>
              <a:rPr lang="en" sz="1700"/>
              <a:t>21+ only</a:t>
            </a:r>
            <a:endParaRPr sz="1700"/>
          </a:p>
          <a:p>
            <a:pPr indent="-336550" lvl="0" marL="457200" rtl="0" algn="l">
              <a:spcBef>
                <a:spcPts val="0"/>
              </a:spcBef>
              <a:spcAft>
                <a:spcPts val="0"/>
              </a:spcAft>
              <a:buSzPts val="1700"/>
              <a:buChar char="●"/>
            </a:pPr>
            <a:r>
              <a:rPr lang="en" sz="1700"/>
              <a:t>Costume Contest</a:t>
            </a:r>
            <a:endParaRPr sz="1700"/>
          </a:p>
          <a:p>
            <a:pPr indent="-336550" lvl="0" marL="457200" rtl="0" algn="l">
              <a:spcBef>
                <a:spcPts val="0"/>
              </a:spcBef>
              <a:spcAft>
                <a:spcPts val="0"/>
              </a:spcAft>
              <a:buSzPts val="1700"/>
              <a:buChar char="●"/>
            </a:pPr>
            <a:r>
              <a:rPr lang="en" sz="1700"/>
              <a:t>Food Trucks</a:t>
            </a:r>
            <a:endParaRPr sz="1700"/>
          </a:p>
          <a:p>
            <a:pPr indent="-336550" lvl="0" marL="457200" rtl="0" algn="l">
              <a:spcBef>
                <a:spcPts val="0"/>
              </a:spcBef>
              <a:spcAft>
                <a:spcPts val="0"/>
              </a:spcAft>
              <a:buSzPts val="1700"/>
              <a:buChar char="●"/>
            </a:pPr>
            <a:r>
              <a:rPr lang="en" sz="1700"/>
              <a:t>Beer</a:t>
            </a:r>
            <a:endParaRPr sz="1700"/>
          </a:p>
          <a:p>
            <a:pPr indent="-336550" lvl="0" marL="457200" rtl="0" algn="l">
              <a:spcBef>
                <a:spcPts val="0"/>
              </a:spcBef>
              <a:spcAft>
                <a:spcPts val="0"/>
              </a:spcAft>
              <a:buSzPts val="1700"/>
              <a:buChar char="●"/>
            </a:pPr>
            <a:r>
              <a:rPr lang="en" sz="1700"/>
              <a:t>Live Music By Uncle Jessie</a:t>
            </a:r>
            <a:endParaRPr sz="1700"/>
          </a:p>
          <a:p>
            <a:pPr indent="-336550" lvl="0" marL="457200" rtl="0" algn="l">
              <a:spcBef>
                <a:spcPts val="0"/>
              </a:spcBef>
              <a:spcAft>
                <a:spcPts val="0"/>
              </a:spcAft>
              <a:buSzPts val="1700"/>
              <a:buChar char="●"/>
            </a:pPr>
            <a:r>
              <a:rPr lang="en" sz="1700"/>
              <a:t>Free Admission with registration</a:t>
            </a:r>
            <a:endParaRPr sz="1700"/>
          </a:p>
          <a:p>
            <a:pPr indent="0" lvl="0" marL="0" rtl="0" algn="l">
              <a:spcBef>
                <a:spcPts val="1600"/>
              </a:spcBef>
              <a:spcAft>
                <a:spcPts val="0"/>
              </a:spcAft>
              <a:buNone/>
            </a:pPr>
            <a:r>
              <a:t/>
            </a:r>
            <a:endParaRPr sz="1700"/>
          </a:p>
          <a:p>
            <a:pPr indent="0" lvl="0" marL="457200" rtl="0" algn="l">
              <a:spcBef>
                <a:spcPts val="1600"/>
              </a:spcBef>
              <a:spcAft>
                <a:spcPts val="1600"/>
              </a:spcAft>
              <a:buNone/>
            </a:pPr>
            <a:r>
              <a:t/>
            </a:r>
            <a:endParaRPr sz="1700"/>
          </a:p>
        </p:txBody>
      </p:sp>
      <p:pic>
        <p:nvPicPr>
          <p:cNvPr id="270" name="Google Shape;270;p37"/>
          <p:cNvPicPr preferRelativeResize="0"/>
          <p:nvPr/>
        </p:nvPicPr>
        <p:blipFill>
          <a:blip r:embed="rId5">
            <a:alphaModFix/>
          </a:blip>
          <a:stretch>
            <a:fillRect/>
          </a:stretch>
        </p:blipFill>
        <p:spPr>
          <a:xfrm>
            <a:off x="6224771" y="1232662"/>
            <a:ext cx="2607525" cy="33723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38"/>
          <p:cNvSpPr txBox="1"/>
          <p:nvPr>
            <p:ph type="title"/>
          </p:nvPr>
        </p:nvSpPr>
        <p:spPr>
          <a:xfrm>
            <a:off x="311700" y="0"/>
            <a:ext cx="85206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City Events</a:t>
            </a:r>
            <a:endParaRPr/>
          </a:p>
        </p:txBody>
      </p:sp>
      <p:sp>
        <p:nvSpPr>
          <p:cNvPr id="276" name="Google Shape;276;p38"/>
          <p:cNvSpPr txBox="1"/>
          <p:nvPr>
            <p:ph idx="1" type="body"/>
          </p:nvPr>
        </p:nvSpPr>
        <p:spPr>
          <a:xfrm>
            <a:off x="311700" y="686100"/>
            <a:ext cx="8520600" cy="4465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700"/>
              <a:t>Winter Wonderland</a:t>
            </a:r>
            <a:r>
              <a:rPr lang="en" sz="1700"/>
              <a:t>  - Saturday, December 5th, 3:00 pm -7:00 pm, City Hall Plaza</a:t>
            </a:r>
            <a:endParaRPr sz="1700"/>
          </a:p>
          <a:p>
            <a:pPr indent="-336550" lvl="0" marL="457200" rtl="0" algn="l">
              <a:spcBef>
                <a:spcPts val="1600"/>
              </a:spcBef>
              <a:spcAft>
                <a:spcPts val="0"/>
              </a:spcAft>
              <a:buSzPts val="1700"/>
              <a:buChar char="●"/>
            </a:pPr>
            <a:r>
              <a:rPr lang="en" sz="1700">
                <a:solidFill>
                  <a:srgbClr val="333333"/>
                </a:solidFill>
                <a:highlight>
                  <a:srgbClr val="FFFFFF"/>
                </a:highlight>
              </a:rPr>
              <a:t>Celebrate the holiday season at </a:t>
            </a:r>
            <a:r>
              <a:rPr b="1" lang="en" sz="1700">
                <a:solidFill>
                  <a:srgbClr val="333333"/>
                </a:solidFill>
                <a:highlight>
                  <a:srgbClr val="FFFFFF"/>
                </a:highlight>
              </a:rPr>
              <a:t>Winter Wonderland</a:t>
            </a:r>
            <a:r>
              <a:rPr lang="en" sz="1700">
                <a:solidFill>
                  <a:srgbClr val="333333"/>
                </a:solidFill>
                <a:highlight>
                  <a:srgbClr val="FFFFFF"/>
                </a:highlight>
              </a:rPr>
              <a:t>, the City of College Park’s annual Holiday Market and Tree Lighting! Join us on the Plaza at City Hall for an afternoon of holiday activities, entertainment, and festive fun for the community. Browse the Holiday Market featuring arts and crafts vendors and enjoy the celebration leading up to the annual tree lighting.</a:t>
            </a:r>
            <a:endParaRPr sz="1700">
              <a:solidFill>
                <a:srgbClr val="333333"/>
              </a:solidFill>
              <a:highlight>
                <a:srgbClr val="FFFFFF"/>
              </a:highlight>
            </a:endParaRPr>
          </a:p>
          <a:p>
            <a:pPr indent="-336550" lvl="0" marL="457200" rtl="0" algn="l">
              <a:spcBef>
                <a:spcPts val="0"/>
              </a:spcBef>
              <a:spcAft>
                <a:spcPts val="0"/>
              </a:spcAft>
              <a:buSzPts val="1700"/>
              <a:buChar char="●"/>
            </a:pPr>
            <a:r>
              <a:rPr lang="en" sz="1700">
                <a:solidFill>
                  <a:srgbClr val="333333"/>
                </a:solidFill>
                <a:highlight>
                  <a:srgbClr val="FFFFFF"/>
                </a:highlight>
              </a:rPr>
              <a:t>Winter Wonderland will take place on </a:t>
            </a:r>
            <a:r>
              <a:rPr b="1" lang="en" sz="1700">
                <a:solidFill>
                  <a:srgbClr val="333333"/>
                </a:solidFill>
                <a:highlight>
                  <a:srgbClr val="FFFFFF"/>
                </a:highlight>
              </a:rPr>
              <a:t>Saturday, December 5, 2026, from 3:00 to 7:00 p.m.</a:t>
            </a:r>
            <a:r>
              <a:rPr lang="en" sz="1700">
                <a:solidFill>
                  <a:srgbClr val="333333"/>
                </a:solidFill>
                <a:highlight>
                  <a:srgbClr val="FFFFFF"/>
                </a:highlight>
              </a:rPr>
              <a:t> on the </a:t>
            </a:r>
            <a:r>
              <a:rPr b="1" lang="en" sz="1700">
                <a:solidFill>
                  <a:srgbClr val="333333"/>
                </a:solidFill>
                <a:highlight>
                  <a:srgbClr val="FFFFFF"/>
                </a:highlight>
              </a:rPr>
              <a:t>Plaza at City Hall</a:t>
            </a:r>
            <a:r>
              <a:rPr lang="en" sz="1700">
                <a:solidFill>
                  <a:srgbClr val="333333"/>
                </a:solidFill>
                <a:highlight>
                  <a:srgbClr val="FFFFFF"/>
                </a:highlight>
              </a:rPr>
              <a:t>. Admission is free.</a:t>
            </a:r>
            <a:endParaRPr sz="1700">
              <a:solidFill>
                <a:srgbClr val="333333"/>
              </a:solidFill>
              <a:highlight>
                <a:srgbClr val="FFFFFF"/>
              </a:highlight>
            </a:endParaRPr>
          </a:p>
          <a:p>
            <a:pPr indent="-336550" lvl="0" marL="457200" rtl="0" algn="l">
              <a:spcBef>
                <a:spcPts val="0"/>
              </a:spcBef>
              <a:spcAft>
                <a:spcPts val="0"/>
              </a:spcAft>
              <a:buSzPts val="1700"/>
              <a:buChar char="●"/>
            </a:pPr>
            <a:r>
              <a:rPr b="1" lang="en" sz="1700">
                <a:solidFill>
                  <a:srgbClr val="333333"/>
                </a:solidFill>
                <a:highlight>
                  <a:srgbClr val="FFFFFF"/>
                </a:highlight>
              </a:rPr>
              <a:t>Interested in being a vendor?</a:t>
            </a:r>
            <a:r>
              <a:rPr lang="en" sz="1700">
                <a:solidFill>
                  <a:srgbClr val="333333"/>
                </a:solidFill>
                <a:highlight>
                  <a:srgbClr val="FFFFFF"/>
                </a:highlight>
              </a:rPr>
              <a:t> Applications are being accepted through </a:t>
            </a:r>
            <a:r>
              <a:rPr b="1" lang="en" sz="1700">
                <a:solidFill>
                  <a:srgbClr val="333333"/>
                </a:solidFill>
                <a:highlight>
                  <a:srgbClr val="FFFFFF"/>
                </a:highlight>
              </a:rPr>
              <a:t>October 1, 2026</a:t>
            </a:r>
            <a:r>
              <a:rPr lang="en" sz="1700">
                <a:solidFill>
                  <a:srgbClr val="333333"/>
                </a:solidFill>
                <a:highlight>
                  <a:srgbClr val="FFFFFF"/>
                </a:highlight>
              </a:rPr>
              <a:t>. </a:t>
            </a:r>
            <a:r>
              <a:rPr lang="en" sz="1700" u="sng">
                <a:solidFill>
                  <a:srgbClr val="292829"/>
                </a:solidFill>
                <a:highlight>
                  <a:srgbClr val="FFFFFF"/>
                </a:highlight>
                <a:hlinkClick r:id="rId3">
                  <a:extLst>
                    <a:ext uri="{A12FA001-AC4F-418D-AE19-62706E023703}">
                      <ahyp:hlinkClr val="tx"/>
                    </a:ext>
                  </a:extLst>
                </a:hlinkClick>
              </a:rPr>
              <a:t>Apply to be a vendor</a:t>
            </a:r>
            <a:r>
              <a:rPr lang="en" sz="1700">
                <a:solidFill>
                  <a:srgbClr val="333333"/>
                </a:solidFill>
                <a:highlight>
                  <a:srgbClr val="FFFFFF"/>
                </a:highlight>
              </a:rPr>
              <a:t>.</a:t>
            </a:r>
            <a:endParaRPr sz="1700">
              <a:solidFill>
                <a:srgbClr val="333333"/>
              </a:solidFill>
              <a:highlight>
                <a:srgbClr val="FFFFFF"/>
              </a:highlight>
            </a:endParaRPr>
          </a:p>
          <a:p>
            <a:pPr indent="-336550" lvl="0" marL="457200" rtl="0" algn="l">
              <a:spcBef>
                <a:spcPts val="0"/>
              </a:spcBef>
              <a:spcAft>
                <a:spcPts val="0"/>
              </a:spcAft>
              <a:buSzPts val="1700"/>
              <a:buChar char="●"/>
            </a:pPr>
            <a:r>
              <a:rPr lang="en" sz="1700">
                <a:solidFill>
                  <a:srgbClr val="333333"/>
                </a:solidFill>
                <a:highlight>
                  <a:srgbClr val="FFFFFF"/>
                </a:highlight>
              </a:rPr>
              <a:t>Check back soon for the complete event schedule!</a:t>
            </a:r>
            <a:endParaRPr sz="1700" u="sng">
              <a:solidFill>
                <a:srgbClr val="292829"/>
              </a:solidFill>
              <a:highlight>
                <a:srgbClr val="FFFFFF"/>
              </a:highlight>
            </a:endParaRPr>
          </a:p>
          <a:p>
            <a:pPr indent="0" lvl="0" marL="0" rtl="0" algn="l">
              <a:spcBef>
                <a:spcPts val="500"/>
              </a:spcBef>
              <a:spcAft>
                <a:spcPts val="0"/>
              </a:spcAft>
              <a:buNone/>
            </a:pPr>
            <a:r>
              <a:t/>
            </a:r>
            <a:endParaRPr sz="1700"/>
          </a:p>
          <a:p>
            <a:pPr indent="0" lvl="0" marL="457200" rtl="0" algn="l">
              <a:spcBef>
                <a:spcPts val="1600"/>
              </a:spcBef>
              <a:spcAft>
                <a:spcPts val="1600"/>
              </a:spcAft>
              <a:buNone/>
            </a:pPr>
            <a:r>
              <a:t/>
            </a:r>
            <a:endParaRPr sz="17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80" name="Shape 280"/>
        <p:cNvGrpSpPr/>
        <p:nvPr/>
      </p:nvGrpSpPr>
      <p:grpSpPr>
        <a:xfrm>
          <a:off x="0" y="0"/>
          <a:ext cx="0" cy="0"/>
          <a:chOff x="0" y="0"/>
          <a:chExt cx="0" cy="0"/>
        </a:xfrm>
      </p:grpSpPr>
      <p:sp>
        <p:nvSpPr>
          <p:cNvPr id="281" name="Google Shape;281;p39"/>
          <p:cNvSpPr txBox="1"/>
          <p:nvPr>
            <p:ph type="title"/>
          </p:nvPr>
        </p:nvSpPr>
        <p:spPr>
          <a:xfrm>
            <a:off x="311700" y="0"/>
            <a:ext cx="85206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City Events</a:t>
            </a:r>
            <a:endParaRPr/>
          </a:p>
        </p:txBody>
      </p:sp>
      <p:sp>
        <p:nvSpPr>
          <p:cNvPr id="282" name="Google Shape;282;p39"/>
          <p:cNvSpPr txBox="1"/>
          <p:nvPr>
            <p:ph idx="1" type="body"/>
          </p:nvPr>
        </p:nvSpPr>
        <p:spPr>
          <a:xfrm>
            <a:off x="311700" y="686100"/>
            <a:ext cx="8520600" cy="4465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700"/>
              <a:t>Spring Street Fair</a:t>
            </a:r>
            <a:r>
              <a:rPr lang="en" sz="1700"/>
              <a:t> - Sunday, May 17, 12:00 pm - 4:00 pm at Davis Hall</a:t>
            </a:r>
            <a:endParaRPr sz="1700"/>
          </a:p>
          <a:p>
            <a:pPr indent="-336550" lvl="0" marL="1828800" rtl="0" algn="l">
              <a:spcBef>
                <a:spcPts val="1600"/>
              </a:spcBef>
              <a:spcAft>
                <a:spcPts val="0"/>
              </a:spcAft>
              <a:buSzPts val="1700"/>
              <a:buChar char="●"/>
            </a:pPr>
            <a:r>
              <a:rPr lang="en" sz="1700">
                <a:solidFill>
                  <a:srgbClr val="333333"/>
                </a:solidFill>
                <a:highlight>
                  <a:srgbClr val="FFFFFF"/>
                </a:highlight>
              </a:rPr>
              <a:t>Join us for a vibrant afternoon of fun, food, and creativity at the second annual </a:t>
            </a:r>
            <a:r>
              <a:rPr b="1" lang="en" sz="1700">
                <a:solidFill>
                  <a:srgbClr val="333333"/>
                </a:solidFill>
                <a:highlight>
                  <a:srgbClr val="FFFFFF"/>
                </a:highlight>
              </a:rPr>
              <a:t>Spring Street Fair</a:t>
            </a:r>
            <a:r>
              <a:rPr lang="en" sz="1700">
                <a:solidFill>
                  <a:srgbClr val="333333"/>
                </a:solidFill>
                <a:highlight>
                  <a:srgbClr val="FFFFFF"/>
                </a:highlight>
              </a:rPr>
              <a:t> in College Park! </a:t>
            </a:r>
            <a:endParaRPr sz="1700">
              <a:solidFill>
                <a:srgbClr val="333333"/>
              </a:solidFill>
              <a:highlight>
                <a:srgbClr val="FFFFFF"/>
              </a:highlight>
            </a:endParaRPr>
          </a:p>
          <a:p>
            <a:pPr indent="-336550" lvl="0" marL="1828800" rtl="0" algn="l">
              <a:spcBef>
                <a:spcPts val="0"/>
              </a:spcBef>
              <a:spcAft>
                <a:spcPts val="0"/>
              </a:spcAft>
              <a:buSzPts val="1700"/>
              <a:buChar char="●"/>
            </a:pPr>
            <a:r>
              <a:rPr lang="en" sz="1700">
                <a:solidFill>
                  <a:srgbClr val="333333"/>
                </a:solidFill>
                <a:highlight>
                  <a:srgbClr val="FFFFFF"/>
                </a:highlight>
              </a:rPr>
              <a:t>On </a:t>
            </a:r>
            <a:r>
              <a:rPr b="1" lang="en" sz="1700">
                <a:solidFill>
                  <a:srgbClr val="333333"/>
                </a:solidFill>
                <a:highlight>
                  <a:srgbClr val="FFFFFF"/>
                </a:highlight>
              </a:rPr>
              <a:t>Sunday, May 17th</a:t>
            </a:r>
            <a:r>
              <a:rPr lang="en" sz="1700">
                <a:solidFill>
                  <a:srgbClr val="333333"/>
                </a:solidFill>
                <a:highlight>
                  <a:srgbClr val="FFFFFF"/>
                </a:highlight>
              </a:rPr>
              <a:t>, from </a:t>
            </a:r>
            <a:r>
              <a:rPr b="1" lang="en" sz="1700">
                <a:solidFill>
                  <a:srgbClr val="333333"/>
                </a:solidFill>
                <a:highlight>
                  <a:srgbClr val="FFFFFF"/>
                </a:highlight>
              </a:rPr>
              <a:t>12:00 PM to 4:00 PM</a:t>
            </a:r>
            <a:r>
              <a:rPr lang="en" sz="1700">
                <a:solidFill>
                  <a:srgbClr val="333333"/>
                </a:solidFill>
                <a:highlight>
                  <a:srgbClr val="FFFFFF"/>
                </a:highlight>
              </a:rPr>
              <a:t>, celebrate the season with your community at </a:t>
            </a:r>
            <a:r>
              <a:rPr b="1" lang="en" sz="1700">
                <a:solidFill>
                  <a:srgbClr val="333333"/>
                </a:solidFill>
                <a:highlight>
                  <a:srgbClr val="FFFFFF"/>
                </a:highlight>
              </a:rPr>
              <a:t>9217 51st Ave, College Park, MD 20740</a:t>
            </a:r>
            <a:r>
              <a:rPr lang="en" sz="1700">
                <a:solidFill>
                  <a:srgbClr val="333333"/>
                </a:solidFill>
                <a:highlight>
                  <a:srgbClr val="FFFFFF"/>
                </a:highlight>
              </a:rPr>
              <a:t>.</a:t>
            </a:r>
            <a:endParaRPr sz="1700">
              <a:solidFill>
                <a:srgbClr val="333333"/>
              </a:solidFill>
              <a:highlight>
                <a:srgbClr val="FFFFFF"/>
              </a:highlight>
            </a:endParaRPr>
          </a:p>
          <a:p>
            <a:pPr indent="-336550" lvl="0" marL="1828800" rtl="0" algn="l">
              <a:spcBef>
                <a:spcPts val="0"/>
              </a:spcBef>
              <a:spcAft>
                <a:spcPts val="0"/>
              </a:spcAft>
              <a:buSzPts val="1700"/>
              <a:buChar char="●"/>
            </a:pPr>
            <a:r>
              <a:rPr lang="en" sz="1700">
                <a:solidFill>
                  <a:srgbClr val="333333"/>
                </a:solidFill>
                <a:highlight>
                  <a:srgbClr val="FFFFFF"/>
                </a:highlight>
              </a:rPr>
              <a:t>This family-friendly event will feature a variety of exciting activities for all ages! </a:t>
            </a:r>
            <a:endParaRPr sz="1700">
              <a:solidFill>
                <a:srgbClr val="333333"/>
              </a:solidFill>
              <a:highlight>
                <a:srgbClr val="FFFFFF"/>
              </a:highlight>
            </a:endParaRPr>
          </a:p>
          <a:p>
            <a:pPr indent="0" lvl="0" marL="0" rtl="0" algn="l">
              <a:spcBef>
                <a:spcPts val="500"/>
              </a:spcBef>
              <a:spcAft>
                <a:spcPts val="0"/>
              </a:spcAft>
              <a:buNone/>
            </a:pPr>
            <a:r>
              <a:t/>
            </a:r>
            <a:endParaRPr sz="1700">
              <a:solidFill>
                <a:srgbClr val="333333"/>
              </a:solidFill>
              <a:highlight>
                <a:srgbClr val="FFFFFF"/>
              </a:highlight>
            </a:endParaRPr>
          </a:p>
          <a:p>
            <a:pPr indent="0" lvl="0" marL="0" rtl="0" algn="l">
              <a:spcBef>
                <a:spcPts val="1600"/>
              </a:spcBef>
              <a:spcAft>
                <a:spcPts val="1600"/>
              </a:spcAft>
              <a:buNone/>
            </a:pPr>
            <a:r>
              <a:t/>
            </a:r>
            <a:endParaRPr sz="170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40"/>
          <p:cNvSpPr txBox="1"/>
          <p:nvPr>
            <p:ph type="title"/>
          </p:nvPr>
        </p:nvSpPr>
        <p:spPr>
          <a:xfrm>
            <a:off x="311700" y="0"/>
            <a:ext cx="85206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City Events</a:t>
            </a:r>
            <a:endParaRPr/>
          </a:p>
        </p:txBody>
      </p:sp>
      <p:sp>
        <p:nvSpPr>
          <p:cNvPr id="288" name="Google Shape;288;p40"/>
          <p:cNvSpPr txBox="1"/>
          <p:nvPr>
            <p:ph idx="1" type="body"/>
          </p:nvPr>
        </p:nvSpPr>
        <p:spPr>
          <a:xfrm>
            <a:off x="311700" y="559575"/>
            <a:ext cx="8520600" cy="4465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200">
                <a:solidFill>
                  <a:srgbClr val="222222"/>
                </a:solidFill>
                <a:highlight>
                  <a:srgbClr val="FFFFFF"/>
                </a:highlight>
                <a:latin typeface="Arial"/>
                <a:ea typeface="Arial"/>
                <a:cs typeface="Arial"/>
                <a:sym typeface="Arial"/>
              </a:rPr>
              <a:t>Social Activities for Older Adults Launched by WISE Connect</a:t>
            </a:r>
            <a:endParaRPr b="1" sz="1100">
              <a:solidFill>
                <a:srgbClr val="222222"/>
              </a:solidFill>
              <a:highlight>
                <a:srgbClr val="FFFFFF"/>
              </a:highlight>
              <a:latin typeface="Arial"/>
              <a:ea typeface="Arial"/>
              <a:cs typeface="Arial"/>
              <a:sym typeface="Arial"/>
            </a:endParaRPr>
          </a:p>
          <a:p>
            <a:pPr indent="0" lvl="0" marL="0" rtl="0" algn="l">
              <a:spcBef>
                <a:spcPts val="1600"/>
              </a:spcBef>
              <a:spcAft>
                <a:spcPts val="0"/>
              </a:spcAft>
              <a:buClr>
                <a:schemeClr val="dk1"/>
              </a:buClr>
              <a:buSzPts val="1100"/>
              <a:buFont typeface="Arial"/>
              <a:buNone/>
            </a:pPr>
            <a:r>
              <a:rPr lang="en" sz="1200">
                <a:solidFill>
                  <a:srgbClr val="222222"/>
                </a:solidFill>
                <a:highlight>
                  <a:srgbClr val="FFFFFF"/>
                </a:highlight>
                <a:latin typeface="Arial"/>
                <a:ea typeface="Arial"/>
                <a:cs typeface="Arial"/>
                <a:sym typeface="Arial"/>
              </a:rPr>
              <a:t>From coffee meetups to board games to art sessions, this group is free to join and welcomes you!</a:t>
            </a:r>
            <a:endParaRPr sz="1200">
              <a:latin typeface="Arial"/>
              <a:ea typeface="Arial"/>
              <a:cs typeface="Arial"/>
              <a:sym typeface="Arial"/>
            </a:endParaRPr>
          </a:p>
          <a:p>
            <a:pPr indent="0" lvl="0" marL="0" rtl="0" algn="l">
              <a:spcBef>
                <a:spcPts val="1600"/>
              </a:spcBef>
              <a:spcAft>
                <a:spcPts val="0"/>
              </a:spcAft>
              <a:buClr>
                <a:schemeClr val="dk1"/>
              </a:buClr>
              <a:buSzPts val="1100"/>
              <a:buFont typeface="Arial"/>
              <a:buNone/>
            </a:pPr>
            <a:r>
              <a:rPr lang="en" sz="1200">
                <a:solidFill>
                  <a:srgbClr val="222222"/>
                </a:solidFill>
                <a:highlight>
                  <a:srgbClr val="FFFFFF"/>
                </a:highlight>
                <a:latin typeface="Arial"/>
                <a:ea typeface="Arial"/>
                <a:cs typeface="Arial"/>
                <a:sym typeface="Arial"/>
              </a:rPr>
              <a:t>WISE Connect (</a:t>
            </a:r>
            <a:r>
              <a:rPr lang="en" sz="1200" u="sng">
                <a:solidFill>
                  <a:srgbClr val="1155CC"/>
                </a:solidFill>
                <a:highlight>
                  <a:srgbClr val="FFFFFF"/>
                </a:highlight>
                <a:latin typeface="Arial"/>
                <a:ea typeface="Arial"/>
                <a:cs typeface="Arial"/>
                <a:sym typeface="Arial"/>
                <a:hlinkClick r:id="rId3">
                  <a:extLst>
                    <a:ext uri="{A12FA001-AC4F-418D-AE19-62706E023703}">
                      <ahyp:hlinkClr val="tx"/>
                    </a:ext>
                  </a:extLst>
                </a:hlinkClick>
              </a:rPr>
              <a:t>www.wisecities.us</a:t>
            </a:r>
            <a:r>
              <a:rPr lang="en" sz="1200">
                <a:solidFill>
                  <a:srgbClr val="222222"/>
                </a:solidFill>
                <a:highlight>
                  <a:srgbClr val="FFFFFF"/>
                </a:highlight>
                <a:latin typeface="Arial"/>
                <a:ea typeface="Arial"/>
                <a:cs typeface="Arial"/>
                <a:sym typeface="Arial"/>
              </a:rPr>
              <a:t>) was founded by UMD alumni to foster connection, engagement, and fulfillment all life long. This year, the City of College Park is partnering with WISE Connect to offer social and recreational activities for residents over age 55.</a:t>
            </a:r>
            <a:endParaRPr sz="1200">
              <a:latin typeface="Arial"/>
              <a:ea typeface="Arial"/>
              <a:cs typeface="Arial"/>
              <a:sym typeface="Arial"/>
            </a:endParaRPr>
          </a:p>
          <a:p>
            <a:pPr indent="0" lvl="0" marL="0" rtl="0" algn="l">
              <a:spcBef>
                <a:spcPts val="1600"/>
              </a:spcBef>
              <a:spcAft>
                <a:spcPts val="0"/>
              </a:spcAft>
              <a:buClr>
                <a:schemeClr val="dk1"/>
              </a:buClr>
              <a:buSzPts val="1100"/>
              <a:buFont typeface="Arial"/>
              <a:buNone/>
            </a:pPr>
            <a:r>
              <a:rPr lang="en" sz="1200">
                <a:solidFill>
                  <a:srgbClr val="222222"/>
                </a:solidFill>
                <a:highlight>
                  <a:srgbClr val="FFFFFF"/>
                </a:highlight>
                <a:latin typeface="Arial"/>
                <a:ea typeface="Arial"/>
                <a:cs typeface="Arial"/>
                <a:sym typeface="Arial"/>
              </a:rPr>
              <a:t>The initiative engages local businesses to host the group, offering discounts and age-friendly setups. Participating businesses starting September include Proteus Brews, The Greene Turtle, The Board &amp; Brew, Sardi's, Dog Haus Biergarten, Shop Made in MD, Bowlero, Ledo Pizza, with more to come. Have a favorite spot to meet? Let the team know!</a:t>
            </a:r>
            <a:endParaRPr sz="1200">
              <a:latin typeface="Arial"/>
              <a:ea typeface="Arial"/>
              <a:cs typeface="Arial"/>
              <a:sym typeface="Arial"/>
            </a:endParaRPr>
          </a:p>
          <a:p>
            <a:pPr indent="0" lvl="0" marL="0" rtl="0" algn="l">
              <a:spcBef>
                <a:spcPts val="1600"/>
              </a:spcBef>
              <a:spcAft>
                <a:spcPts val="0"/>
              </a:spcAft>
              <a:buClr>
                <a:schemeClr val="dk1"/>
              </a:buClr>
              <a:buSzPts val="1100"/>
              <a:buFont typeface="Arial"/>
              <a:buNone/>
            </a:pPr>
            <a:r>
              <a:rPr lang="en" sz="1200">
                <a:solidFill>
                  <a:srgbClr val="222222"/>
                </a:solidFill>
                <a:highlight>
                  <a:srgbClr val="FFFFFF"/>
                </a:highlight>
                <a:latin typeface="Arial"/>
                <a:ea typeface="Arial"/>
                <a:cs typeface="Arial"/>
                <a:sym typeface="Arial"/>
              </a:rPr>
              <a:t>Social connection is key to good health! Come meet new people, get special discounts, explore new places, and have fun! Rides to events will be arranged as needed to ensure transportation is not a barrier to participating.</a:t>
            </a:r>
            <a:endParaRPr sz="1200">
              <a:latin typeface="Arial"/>
              <a:ea typeface="Arial"/>
              <a:cs typeface="Arial"/>
              <a:sym typeface="Arial"/>
            </a:endParaRPr>
          </a:p>
          <a:p>
            <a:pPr indent="0" lvl="0" marL="0" rtl="0" algn="l">
              <a:spcBef>
                <a:spcPts val="1600"/>
              </a:spcBef>
              <a:spcAft>
                <a:spcPts val="0"/>
              </a:spcAft>
              <a:buClr>
                <a:schemeClr val="dk1"/>
              </a:buClr>
              <a:buSzPts val="1100"/>
              <a:buFont typeface="Arial"/>
              <a:buNone/>
            </a:pPr>
            <a:r>
              <a:rPr lang="en" sz="1200">
                <a:solidFill>
                  <a:srgbClr val="222222"/>
                </a:solidFill>
                <a:highlight>
                  <a:srgbClr val="FFFFFF"/>
                </a:highlight>
                <a:latin typeface="Arial"/>
                <a:ea typeface="Arial"/>
                <a:cs typeface="Arial"/>
                <a:sym typeface="Arial"/>
              </a:rPr>
              <a:t>The calendar of upcoming events can be found at </a:t>
            </a:r>
            <a:r>
              <a:rPr lang="en" sz="1200" u="sng">
                <a:solidFill>
                  <a:srgbClr val="1155CC"/>
                </a:solidFill>
                <a:highlight>
                  <a:srgbClr val="FFFFFF"/>
                </a:highlight>
                <a:latin typeface="Arial"/>
                <a:ea typeface="Arial"/>
                <a:cs typeface="Arial"/>
                <a:sym typeface="Arial"/>
                <a:hlinkClick r:id="rId4">
                  <a:extLst>
                    <a:ext uri="{A12FA001-AC4F-418D-AE19-62706E023703}">
                      <ahyp:hlinkClr val="tx"/>
                    </a:ext>
                  </a:extLst>
                </a:hlinkClick>
              </a:rPr>
              <a:t>https://wiseconnect.us/</a:t>
            </a:r>
            <a:r>
              <a:rPr lang="en" sz="1200">
                <a:solidFill>
                  <a:srgbClr val="222222"/>
                </a:solidFill>
                <a:highlight>
                  <a:srgbClr val="FFFFFF"/>
                </a:highlight>
                <a:latin typeface="Arial"/>
                <a:ea typeface="Arial"/>
                <a:cs typeface="Arial"/>
                <a:sym typeface="Arial"/>
              </a:rPr>
              <a:t> or in the Facebook group at </a:t>
            </a:r>
            <a:r>
              <a:rPr lang="en" sz="1200" u="sng">
                <a:solidFill>
                  <a:srgbClr val="1155CC"/>
                </a:solidFill>
                <a:highlight>
                  <a:srgbClr val="FFFFFF"/>
                </a:highlight>
                <a:latin typeface="Arial"/>
                <a:ea typeface="Arial"/>
                <a:cs typeface="Arial"/>
                <a:sym typeface="Arial"/>
                <a:hlinkClick r:id="rId5">
                  <a:extLst>
                    <a:ext uri="{A12FA001-AC4F-418D-AE19-62706E023703}">
                      <ahyp:hlinkClr val="tx"/>
                    </a:ext>
                  </a:extLst>
                </a:hlinkClick>
              </a:rPr>
              <a:t>https://www.facebook.com/groups/cpwiseevents</a:t>
            </a:r>
            <a:r>
              <a:rPr lang="en" sz="1200">
                <a:solidFill>
                  <a:srgbClr val="222222"/>
                </a:solidFill>
                <a:highlight>
                  <a:srgbClr val="FFFFFF"/>
                </a:highlight>
                <a:latin typeface="Arial"/>
                <a:ea typeface="Arial"/>
                <a:cs typeface="Arial"/>
                <a:sym typeface="Arial"/>
              </a:rPr>
              <a:t>, as well as in the attached PDF.</a:t>
            </a:r>
            <a:endParaRPr sz="1200">
              <a:latin typeface="Arial"/>
              <a:ea typeface="Arial"/>
              <a:cs typeface="Arial"/>
              <a:sym typeface="Arial"/>
            </a:endParaRPr>
          </a:p>
          <a:p>
            <a:pPr indent="0" lvl="0" marL="0" rtl="0" algn="l">
              <a:spcBef>
                <a:spcPts val="1600"/>
              </a:spcBef>
              <a:spcAft>
                <a:spcPts val="0"/>
              </a:spcAft>
              <a:buNone/>
            </a:pPr>
            <a:r>
              <a:rPr lang="en" sz="1200">
                <a:solidFill>
                  <a:srgbClr val="222222"/>
                </a:solidFill>
                <a:highlight>
                  <a:srgbClr val="FFFFFF"/>
                </a:highlight>
                <a:latin typeface="Arial"/>
                <a:ea typeface="Arial"/>
                <a:cs typeface="Arial"/>
                <a:sym typeface="Arial"/>
              </a:rPr>
              <a:t>To sign up or ask questions, contact Marie Brodsky by email (</a:t>
            </a:r>
            <a:r>
              <a:rPr lang="en" sz="1200">
                <a:solidFill>
                  <a:srgbClr val="1155CC"/>
                </a:solidFill>
                <a:highlight>
                  <a:srgbClr val="FFFFFF"/>
                </a:highlight>
                <a:latin typeface="Arial"/>
                <a:ea typeface="Arial"/>
                <a:cs typeface="Arial"/>
                <a:sym typeface="Arial"/>
              </a:rPr>
              <a:t>marie@wiseconnect.us</a:t>
            </a:r>
            <a:r>
              <a:rPr lang="en" sz="1200">
                <a:solidFill>
                  <a:srgbClr val="222222"/>
                </a:solidFill>
                <a:highlight>
                  <a:srgbClr val="FFFFFF"/>
                </a:highlight>
                <a:latin typeface="Arial"/>
                <a:ea typeface="Arial"/>
                <a:cs typeface="Arial"/>
                <a:sym typeface="Arial"/>
              </a:rPr>
              <a:t>) or phone (571-354-6626).</a:t>
            </a:r>
            <a:endParaRPr sz="1200">
              <a:solidFill>
                <a:srgbClr val="222222"/>
              </a:solidFill>
              <a:highlight>
                <a:srgbClr val="FFFFFF"/>
              </a:highlight>
              <a:latin typeface="Arial"/>
              <a:ea typeface="Arial"/>
              <a:cs typeface="Arial"/>
              <a:sym typeface="Arial"/>
            </a:endParaRPr>
          </a:p>
          <a:p>
            <a:pPr indent="0" lvl="0" marL="0" rtl="0" algn="l">
              <a:spcBef>
                <a:spcPts val="1600"/>
              </a:spcBef>
              <a:spcAft>
                <a:spcPts val="1600"/>
              </a:spcAft>
              <a:buNone/>
            </a:pPr>
            <a:r>
              <a:rPr lang="en" sz="1200" u="sng">
                <a:solidFill>
                  <a:schemeClr val="hlink"/>
                </a:solidFill>
                <a:highlight>
                  <a:srgbClr val="FFFFFF"/>
                </a:highlight>
                <a:latin typeface="Arial"/>
                <a:ea typeface="Arial"/>
                <a:cs typeface="Arial"/>
                <a:sym typeface="Arial"/>
                <a:hlinkClick r:id="rId6"/>
              </a:rPr>
              <a:t>WISE Events Portal - College Park</a:t>
            </a:r>
            <a:endParaRPr sz="1200">
              <a:solidFill>
                <a:srgbClr val="222222"/>
              </a:solidFill>
              <a:highlight>
                <a:srgbClr val="FFFFFF"/>
              </a:highlight>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92" name="Shape 292"/>
        <p:cNvGrpSpPr/>
        <p:nvPr/>
      </p:nvGrpSpPr>
      <p:grpSpPr>
        <a:xfrm>
          <a:off x="0" y="0"/>
          <a:ext cx="0" cy="0"/>
          <a:chOff x="0" y="0"/>
          <a:chExt cx="0" cy="0"/>
        </a:xfrm>
      </p:grpSpPr>
      <p:sp>
        <p:nvSpPr>
          <p:cNvPr id="293" name="Google Shape;293;p41"/>
          <p:cNvSpPr txBox="1"/>
          <p:nvPr>
            <p:ph type="title"/>
          </p:nvPr>
        </p:nvSpPr>
        <p:spPr>
          <a:xfrm>
            <a:off x="311700" y="315925"/>
            <a:ext cx="8520600" cy="8313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Events Committee Director</a:t>
            </a:r>
            <a:endParaRPr/>
          </a:p>
        </p:txBody>
      </p:sp>
      <p:sp>
        <p:nvSpPr>
          <p:cNvPr id="294" name="Google Shape;294;p41"/>
          <p:cNvSpPr txBox="1"/>
          <p:nvPr>
            <p:ph idx="1" type="body"/>
          </p:nvPr>
        </p:nvSpPr>
        <p:spPr>
          <a:xfrm>
            <a:off x="311700" y="1225225"/>
            <a:ext cx="8520600" cy="33540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Position is currently vacant.</a:t>
            </a:r>
            <a:endParaRPr/>
          </a:p>
          <a:p>
            <a:pPr indent="-342900" lvl="0" marL="457200" rtl="0" algn="l">
              <a:spcBef>
                <a:spcPts val="0"/>
              </a:spcBef>
              <a:spcAft>
                <a:spcPts val="0"/>
              </a:spcAft>
              <a:buSzPts val="1800"/>
              <a:buChar char="●"/>
            </a:pPr>
            <a:r>
              <a:rPr lang="en"/>
              <a:t>Send email to </a:t>
            </a:r>
            <a:r>
              <a:rPr lang="en" u="sng">
                <a:solidFill>
                  <a:schemeClr val="accent5"/>
                </a:solidFill>
                <a:hlinkClick r:id="rId3">
                  <a:extLst>
                    <a:ext uri="{A12FA001-AC4F-418D-AE19-62706E023703}">
                      <ahyp:hlinkClr val="tx"/>
                    </a:ext>
                  </a:extLst>
                </a:hlinkClick>
              </a:rPr>
              <a:t>NCPCivic@gmail.com</a:t>
            </a:r>
            <a:r>
              <a:rPr lang="en"/>
              <a:t> if interested. Include a small blurb about your experience and why you’re interested in filling the vacancy.</a:t>
            </a:r>
            <a:endParaRPr/>
          </a:p>
          <a:p>
            <a:pPr indent="0" lvl="0" marL="457200" rtl="0" algn="l">
              <a:spcBef>
                <a:spcPts val="1600"/>
              </a:spcBef>
              <a:spcAft>
                <a:spcPts val="1600"/>
              </a:spcAft>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sp>
        <p:nvSpPr>
          <p:cNvPr id="299" name="Google Shape;299;p42"/>
          <p:cNvSpPr txBox="1"/>
          <p:nvPr>
            <p:ph type="ctrTitle"/>
          </p:nvPr>
        </p:nvSpPr>
        <p:spPr>
          <a:xfrm>
            <a:off x="2532675" y="2281550"/>
            <a:ext cx="3583800" cy="2185500"/>
          </a:xfrm>
          <a:prstGeom prst="rect">
            <a:avLst/>
          </a:prstGeom>
        </p:spPr>
        <p:txBody>
          <a:bodyPr anchorCtr="0" anchor="b"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t/>
            </a:r>
            <a:endParaRPr b="1" sz="2000">
              <a:highlight>
                <a:schemeClr val="lt1"/>
              </a:highlight>
            </a:endParaRPr>
          </a:p>
          <a:p>
            <a:pPr indent="0" lvl="0" marL="0" rtl="0" algn="ctr">
              <a:lnSpc>
                <a:spcPct val="115000"/>
              </a:lnSpc>
              <a:spcBef>
                <a:spcPts val="1600"/>
              </a:spcBef>
              <a:spcAft>
                <a:spcPts val="0"/>
              </a:spcAft>
              <a:buClr>
                <a:schemeClr val="dk1"/>
              </a:buClr>
              <a:buSzPts val="1100"/>
              <a:buFont typeface="Arial"/>
              <a:buNone/>
            </a:pPr>
            <a:r>
              <a:t/>
            </a:r>
            <a:endParaRPr b="1" sz="2000">
              <a:highlight>
                <a:schemeClr val="lt1"/>
              </a:highlight>
            </a:endParaRPr>
          </a:p>
          <a:p>
            <a:pPr indent="0" lvl="0" marL="0" rtl="0" algn="l">
              <a:lnSpc>
                <a:spcPct val="115000"/>
              </a:lnSpc>
              <a:spcBef>
                <a:spcPts val="1600"/>
              </a:spcBef>
              <a:spcAft>
                <a:spcPts val="0"/>
              </a:spcAft>
              <a:buClr>
                <a:schemeClr val="dk1"/>
              </a:buClr>
              <a:buSzPts val="1100"/>
              <a:buFont typeface="Arial"/>
              <a:buNone/>
            </a:pPr>
            <a:r>
              <a:rPr b="1" lang="en" sz="2000">
                <a:highlight>
                  <a:schemeClr val="lt1"/>
                </a:highlight>
              </a:rPr>
              <a:t>BPAC Edgewood Road Bike Lane Project Presentation &amp; Discussion</a:t>
            </a:r>
            <a:endParaRPr b="1" sz="2000">
              <a:highlight>
                <a:schemeClr val="lt1"/>
              </a:highlight>
            </a:endParaRPr>
          </a:p>
          <a:p>
            <a:pPr indent="0" lvl="0" marL="0" rtl="0" algn="l">
              <a:lnSpc>
                <a:spcPct val="115000"/>
              </a:lnSpc>
              <a:spcBef>
                <a:spcPts val="1600"/>
              </a:spcBef>
              <a:spcAft>
                <a:spcPts val="0"/>
              </a:spcAft>
              <a:buClr>
                <a:schemeClr val="dk1"/>
              </a:buClr>
              <a:buSzPts val="1100"/>
              <a:buFont typeface="Arial"/>
              <a:buNone/>
            </a:pPr>
            <a:r>
              <a:rPr lang="en" sz="2000">
                <a:highlight>
                  <a:schemeClr val="lt1"/>
                </a:highlight>
              </a:rPr>
              <a:t>(Presented by the College Park Department of Public Works &amp; Department of Planning &amp; Community Development)</a:t>
            </a:r>
            <a:endParaRPr sz="2000">
              <a:highlight>
                <a:schemeClr val="lt1"/>
              </a:highlight>
            </a:endParaRPr>
          </a:p>
          <a:p>
            <a:pPr indent="0" lvl="0" marL="0" rtl="0" algn="ctr">
              <a:spcBef>
                <a:spcPts val="1600"/>
              </a:spcBef>
              <a:spcAft>
                <a:spcPts val="0"/>
              </a:spcAft>
              <a:buNone/>
            </a:pPr>
            <a:r>
              <a:t/>
            </a:r>
            <a:endParaRPr b="1" sz="20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p43"/>
          <p:cNvSpPr txBox="1"/>
          <p:nvPr>
            <p:ph type="ctrTitle"/>
          </p:nvPr>
        </p:nvSpPr>
        <p:spPr>
          <a:xfrm>
            <a:off x="2566875" y="1479000"/>
            <a:ext cx="3583800" cy="2185500"/>
          </a:xfrm>
          <a:prstGeom prst="rect">
            <a:avLst/>
          </a:prstGeom>
        </p:spPr>
        <p:txBody>
          <a:bodyPr anchorCtr="0" anchor="b"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2000">
                <a:highlight>
                  <a:schemeClr val="lt1"/>
                </a:highlight>
              </a:rPr>
              <a:t>District 21 Updates</a:t>
            </a:r>
            <a:endParaRPr b="1" sz="2000">
              <a:highlight>
                <a:schemeClr val="lt1"/>
              </a:highlight>
            </a:endParaRPr>
          </a:p>
          <a:p>
            <a:pPr indent="0" lvl="0" marL="0" rtl="0" algn="l">
              <a:lnSpc>
                <a:spcPct val="115000"/>
              </a:lnSpc>
              <a:spcBef>
                <a:spcPts val="1600"/>
              </a:spcBef>
              <a:spcAft>
                <a:spcPts val="0"/>
              </a:spcAft>
              <a:buClr>
                <a:schemeClr val="dk1"/>
              </a:buClr>
              <a:buSzPts val="1100"/>
              <a:buFont typeface="Arial"/>
              <a:buNone/>
            </a:pPr>
            <a:r>
              <a:rPr lang="en" sz="2000">
                <a:solidFill>
                  <a:srgbClr val="262626"/>
                </a:solidFill>
                <a:highlight>
                  <a:srgbClr val="FFFFFF"/>
                </a:highlight>
              </a:rPr>
              <a:t>(Presenter: Senator Jim Rosapepe - District 21)</a:t>
            </a:r>
            <a:endParaRPr b="1" sz="200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08" name="Shape 308"/>
        <p:cNvGrpSpPr/>
        <p:nvPr/>
      </p:nvGrpSpPr>
      <p:grpSpPr>
        <a:xfrm>
          <a:off x="0" y="0"/>
          <a:ext cx="0" cy="0"/>
          <a:chOff x="0" y="0"/>
          <a:chExt cx="0" cy="0"/>
        </a:xfrm>
      </p:grpSpPr>
      <p:sp>
        <p:nvSpPr>
          <p:cNvPr id="309" name="Google Shape;309;p44"/>
          <p:cNvSpPr txBox="1"/>
          <p:nvPr>
            <p:ph idx="1" type="body"/>
          </p:nvPr>
        </p:nvSpPr>
        <p:spPr>
          <a:xfrm>
            <a:off x="332250" y="218850"/>
            <a:ext cx="8479500" cy="4705800"/>
          </a:xfrm>
          <a:prstGeom prst="rect">
            <a:avLst/>
          </a:prstGeom>
        </p:spPr>
        <p:txBody>
          <a:bodyPr anchorCtr="0" anchor="t" bIns="91425" lIns="91425" spcFirstLastPara="1" rIns="91425" wrap="square" tIns="91425">
            <a:noAutofit/>
          </a:bodyPr>
          <a:lstStyle/>
          <a:p>
            <a:pPr indent="0" lvl="0" marL="457200" rtl="0" algn="ctr">
              <a:spcBef>
                <a:spcPts val="0"/>
              </a:spcBef>
              <a:spcAft>
                <a:spcPts val="0"/>
              </a:spcAft>
              <a:buNone/>
            </a:pPr>
            <a:r>
              <a:rPr lang="en" sz="2400"/>
              <a:t>Motion</a:t>
            </a:r>
            <a:endParaRPr sz="2400"/>
          </a:p>
          <a:p>
            <a:pPr indent="0" lvl="0" marL="457200" rtl="0" algn="l">
              <a:spcBef>
                <a:spcPts val="1600"/>
              </a:spcBef>
              <a:spcAft>
                <a:spcPts val="0"/>
              </a:spcAft>
              <a:buClr>
                <a:schemeClr val="dk1"/>
              </a:buClr>
              <a:buSzPts val="1100"/>
              <a:buFont typeface="Arial"/>
              <a:buNone/>
            </a:pPr>
            <a:r>
              <a:t/>
            </a:r>
            <a:endParaRPr/>
          </a:p>
          <a:p>
            <a:pPr indent="0" lvl="0" marL="457200" rtl="0" algn="l">
              <a:spcBef>
                <a:spcPts val="1600"/>
              </a:spcBef>
              <a:spcAft>
                <a:spcPts val="0"/>
              </a:spcAft>
              <a:buClr>
                <a:schemeClr val="dk1"/>
              </a:buClr>
              <a:buSzPts val="1100"/>
              <a:buFont typeface="Arial"/>
              <a:buNone/>
            </a:pPr>
            <a:r>
              <a:t/>
            </a:r>
            <a:endParaRPr/>
          </a:p>
          <a:p>
            <a:pPr indent="0" lvl="0" marL="457200" rtl="0" algn="l">
              <a:spcBef>
                <a:spcPts val="1600"/>
              </a:spcBef>
              <a:spcAft>
                <a:spcPts val="0"/>
              </a:spcAft>
              <a:buClr>
                <a:schemeClr val="dk1"/>
              </a:buClr>
              <a:buSzPts val="1100"/>
              <a:buFont typeface="Arial"/>
              <a:buNone/>
            </a:pPr>
            <a:r>
              <a:rPr lang="en"/>
              <a:t>I move that </a:t>
            </a:r>
            <a:r>
              <a:rPr lang="en"/>
              <a:t>. . .</a:t>
            </a:r>
            <a:endParaRPr/>
          </a:p>
          <a:p>
            <a:pPr indent="0" lvl="0" marL="457200" rtl="0" algn="l">
              <a:spcBef>
                <a:spcPts val="1600"/>
              </a:spcBef>
              <a:spcAft>
                <a:spcPts val="0"/>
              </a:spcAft>
              <a:buClr>
                <a:schemeClr val="dk1"/>
              </a:buClr>
              <a:buSzPts val="1100"/>
              <a:buFont typeface="Arial"/>
              <a:buNone/>
            </a:pPr>
            <a:r>
              <a:t/>
            </a:r>
            <a:endParaRPr/>
          </a:p>
          <a:p>
            <a:pPr indent="0" lvl="0" marL="457200" rtl="0" algn="ctr">
              <a:spcBef>
                <a:spcPts val="1600"/>
              </a:spcBef>
              <a:spcAft>
                <a:spcPts val="0"/>
              </a:spcAft>
              <a:buNone/>
            </a:pPr>
            <a:r>
              <a:t/>
            </a:r>
            <a:endParaRPr sz="2400"/>
          </a:p>
          <a:p>
            <a:pPr indent="0" lvl="0" marL="457200" rtl="0" algn="l">
              <a:spcBef>
                <a:spcPts val="1600"/>
              </a:spcBef>
              <a:spcAft>
                <a:spcPts val="0"/>
              </a:spcAft>
              <a:buNone/>
            </a:pPr>
            <a:r>
              <a:t/>
            </a:r>
            <a:endParaRPr sz="1700"/>
          </a:p>
          <a:p>
            <a:pPr indent="0" lvl="0" marL="0" rtl="0" algn="l">
              <a:spcBef>
                <a:spcPts val="1600"/>
              </a:spcBef>
              <a:spcAft>
                <a:spcPts val="1600"/>
              </a:spcAft>
              <a:buNone/>
            </a:pPr>
            <a:r>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45"/>
          <p:cNvSpPr txBox="1"/>
          <p:nvPr>
            <p:ph type="title"/>
          </p:nvPr>
        </p:nvSpPr>
        <p:spPr>
          <a:xfrm>
            <a:off x="773700" y="1806450"/>
            <a:ext cx="7596600" cy="1530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Unscheduled Motions and Announcements</a:t>
            </a:r>
            <a:endParaRPr/>
          </a:p>
          <a:p>
            <a:pPr indent="0" lvl="0" marL="0" rtl="0" algn="ctr">
              <a:spcBef>
                <a:spcPts val="0"/>
              </a:spcBef>
              <a:spcAft>
                <a:spcPts val="0"/>
              </a:spcAft>
              <a:buNone/>
            </a:pPr>
            <a:r>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46"/>
          <p:cNvSpPr txBox="1"/>
          <p:nvPr>
            <p:ph type="title"/>
          </p:nvPr>
        </p:nvSpPr>
        <p:spPr>
          <a:xfrm>
            <a:off x="311700" y="0"/>
            <a:ext cx="85206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PG County Announcements</a:t>
            </a:r>
            <a:endParaRPr/>
          </a:p>
        </p:txBody>
      </p:sp>
      <p:sp>
        <p:nvSpPr>
          <p:cNvPr id="320" name="Google Shape;320;p46"/>
          <p:cNvSpPr txBox="1"/>
          <p:nvPr>
            <p:ph idx="1" type="body"/>
          </p:nvPr>
        </p:nvSpPr>
        <p:spPr>
          <a:xfrm>
            <a:off x="311700" y="526500"/>
            <a:ext cx="8520600" cy="4465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200">
                <a:highlight>
                  <a:srgbClr val="FFFFFF"/>
                </a:highlight>
                <a:latin typeface="Calibri"/>
                <a:ea typeface="Calibri"/>
                <a:cs typeface="Calibri"/>
                <a:sym typeface="Calibri"/>
              </a:rPr>
              <a:t>County Health Department Follow-Up</a:t>
            </a:r>
            <a:endParaRPr b="1" sz="1200">
              <a:highlight>
                <a:srgbClr val="FFFFFF"/>
              </a:highlight>
              <a:latin typeface="Calibri"/>
              <a:ea typeface="Calibri"/>
              <a:cs typeface="Calibri"/>
              <a:sym typeface="Calibri"/>
            </a:endParaRPr>
          </a:p>
          <a:p>
            <a:pPr indent="-304800" lvl="0" marL="596900" rtl="0" algn="l">
              <a:spcBef>
                <a:spcPts val="0"/>
              </a:spcBef>
              <a:spcAft>
                <a:spcPts val="0"/>
              </a:spcAft>
              <a:buClr>
                <a:schemeClr val="dk1"/>
              </a:buClr>
              <a:buSzPts val="1200"/>
              <a:buFont typeface="Calibri"/>
              <a:buChar char="●"/>
            </a:pPr>
            <a:r>
              <a:rPr lang="en" sz="1200">
                <a:highlight>
                  <a:srgbClr val="FFFFFF"/>
                </a:highlight>
                <a:latin typeface="Calibri"/>
                <a:ea typeface="Calibri"/>
                <a:cs typeface="Calibri"/>
                <a:sym typeface="Calibri"/>
              </a:rPr>
              <a:t>After the September meeting, I sent over the group’s questions to the County Health Department regarding rabies. They shared that there is currently no increased risk of rabies in the County. In addition, Prince George’s County lacks the ground and funding to participate in the same rabies vaccination via helicopter as Anne Arundel County does.</a:t>
            </a:r>
            <a:endParaRPr sz="1200">
              <a:highlight>
                <a:srgbClr val="FFFFFF"/>
              </a:highlight>
              <a:latin typeface="Calibri"/>
              <a:ea typeface="Calibri"/>
              <a:cs typeface="Calibri"/>
              <a:sym typeface="Calibri"/>
            </a:endParaRPr>
          </a:p>
          <a:p>
            <a:pPr indent="-304800" lvl="0" marL="596900" rtl="0" algn="l">
              <a:spcBef>
                <a:spcPts val="0"/>
              </a:spcBef>
              <a:spcAft>
                <a:spcPts val="0"/>
              </a:spcAft>
              <a:buClr>
                <a:schemeClr val="dk1"/>
              </a:buClr>
              <a:buSzPts val="1200"/>
              <a:buFont typeface="Calibri"/>
              <a:buChar char="●"/>
            </a:pPr>
            <a:r>
              <a:rPr lang="en" sz="1200">
                <a:highlight>
                  <a:srgbClr val="FFFFFF"/>
                </a:highlight>
                <a:latin typeface="Calibri"/>
                <a:ea typeface="Calibri"/>
                <a:cs typeface="Calibri"/>
                <a:sym typeface="Calibri"/>
              </a:rPr>
              <a:t>View their full statement: </a:t>
            </a:r>
            <a:r>
              <a:rPr lang="en" sz="1200" u="sng">
                <a:solidFill>
                  <a:srgbClr val="1155CC"/>
                </a:solidFill>
                <a:highlight>
                  <a:srgbClr val="FFFFFF"/>
                </a:highlight>
                <a:latin typeface="Calibri"/>
                <a:ea typeface="Calibri"/>
                <a:cs typeface="Calibri"/>
                <a:sym typeface="Calibri"/>
                <a:hlinkClick r:id="rId3">
                  <a:extLst>
                    <a:ext uri="{A12FA001-AC4F-418D-AE19-62706E023703}">
                      <ahyp:hlinkClr val="tx"/>
                    </a:ext>
                  </a:extLst>
                </a:hlinkClick>
              </a:rPr>
              <a:t>tinyurl.com/PGCountyRabiesInfo</a:t>
            </a:r>
            <a:r>
              <a:rPr lang="en" sz="1200">
                <a:highlight>
                  <a:srgbClr val="FFFFFF"/>
                </a:highlight>
                <a:latin typeface="Calibri"/>
                <a:ea typeface="Calibri"/>
                <a:cs typeface="Calibri"/>
                <a:sym typeface="Calibri"/>
              </a:rPr>
              <a:t>.</a:t>
            </a:r>
            <a:endParaRPr sz="1200">
              <a:highlight>
                <a:srgbClr val="FFFFFF"/>
              </a:highlight>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200">
              <a:highlight>
                <a:srgbClr val="FFFFFF"/>
              </a:highlight>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200">
                <a:highlight>
                  <a:srgbClr val="FFFFFF"/>
                </a:highlight>
                <a:latin typeface="Calibri"/>
                <a:ea typeface="Calibri"/>
                <a:cs typeface="Calibri"/>
                <a:sym typeface="Calibri"/>
              </a:rPr>
              <a:t>Upcoming General Election</a:t>
            </a:r>
            <a:endParaRPr b="1" sz="1200">
              <a:highlight>
                <a:srgbClr val="FFFFFF"/>
              </a:highlight>
              <a:latin typeface="Calibri"/>
              <a:ea typeface="Calibri"/>
              <a:cs typeface="Calibri"/>
              <a:sym typeface="Calibri"/>
            </a:endParaRPr>
          </a:p>
          <a:p>
            <a:pPr indent="-304800" lvl="0" marL="596900" rtl="0" algn="l">
              <a:spcBef>
                <a:spcPts val="0"/>
              </a:spcBef>
              <a:spcAft>
                <a:spcPts val="0"/>
              </a:spcAft>
              <a:buClr>
                <a:schemeClr val="dk1"/>
              </a:buClr>
              <a:buSzPts val="1200"/>
              <a:buFont typeface="Calibri"/>
              <a:buChar char="●"/>
            </a:pPr>
            <a:r>
              <a:rPr lang="en" sz="1200">
                <a:highlight>
                  <a:srgbClr val="FFFFFF"/>
                </a:highlight>
                <a:latin typeface="Calibri"/>
                <a:ea typeface="Calibri"/>
                <a:cs typeface="Calibri"/>
                <a:sym typeface="Calibri"/>
              </a:rPr>
              <a:t>The General Election is on November 3, 2026. Early voting will take place from October 22 to October 29. Polling locations will be open from 7 AM to 8 PM during both early voting and on Election Day.</a:t>
            </a:r>
            <a:endParaRPr sz="1200">
              <a:highlight>
                <a:srgbClr val="FFFFFF"/>
              </a:highlight>
              <a:latin typeface="Calibri"/>
              <a:ea typeface="Calibri"/>
              <a:cs typeface="Calibri"/>
              <a:sym typeface="Calibri"/>
            </a:endParaRPr>
          </a:p>
          <a:p>
            <a:pPr indent="-304800" lvl="0" marL="596900" rtl="0" algn="l">
              <a:spcBef>
                <a:spcPts val="0"/>
              </a:spcBef>
              <a:spcAft>
                <a:spcPts val="0"/>
              </a:spcAft>
              <a:buClr>
                <a:schemeClr val="dk1"/>
              </a:buClr>
              <a:buSzPts val="1200"/>
              <a:buFont typeface="Calibri"/>
              <a:buChar char="●"/>
            </a:pPr>
            <a:r>
              <a:rPr lang="en" sz="1200">
                <a:highlight>
                  <a:srgbClr val="FFFFFF"/>
                </a:highlight>
                <a:latin typeface="Calibri"/>
                <a:ea typeface="Calibri"/>
                <a:cs typeface="Calibri"/>
                <a:sym typeface="Calibri"/>
              </a:rPr>
              <a:t>Find your assigned polling place at </a:t>
            </a:r>
            <a:r>
              <a:rPr lang="en" sz="1200" u="sng">
                <a:solidFill>
                  <a:srgbClr val="1155CC"/>
                </a:solidFill>
                <a:highlight>
                  <a:srgbClr val="FFFFFF"/>
                </a:highlight>
                <a:latin typeface="Calibri"/>
                <a:ea typeface="Calibri"/>
                <a:cs typeface="Calibri"/>
                <a:sym typeface="Calibri"/>
                <a:hlinkClick r:id="rId4">
                  <a:extLst>
                    <a:ext uri="{A12FA001-AC4F-418D-AE19-62706E023703}">
                      <ahyp:hlinkClr val="tx"/>
                    </a:ext>
                  </a:extLst>
                </a:hlinkClick>
              </a:rPr>
              <a:t>voterservices.elections.maryland.gov/PollingPlaceSearch</a:t>
            </a:r>
            <a:r>
              <a:rPr lang="en" sz="1200">
                <a:highlight>
                  <a:srgbClr val="FFFFFF"/>
                </a:highlight>
                <a:latin typeface="Calibri"/>
                <a:ea typeface="Calibri"/>
                <a:cs typeface="Calibri"/>
                <a:sym typeface="Calibri"/>
              </a:rPr>
              <a:t>.</a:t>
            </a:r>
            <a:endParaRPr sz="1200">
              <a:highlight>
                <a:srgbClr val="FFFFFF"/>
              </a:highlight>
              <a:latin typeface="Calibri"/>
              <a:ea typeface="Calibri"/>
              <a:cs typeface="Calibri"/>
              <a:sym typeface="Calibri"/>
            </a:endParaRPr>
          </a:p>
          <a:p>
            <a:pPr indent="-304800" lvl="0" marL="596900" rtl="0" algn="l">
              <a:spcBef>
                <a:spcPts val="0"/>
              </a:spcBef>
              <a:spcAft>
                <a:spcPts val="0"/>
              </a:spcAft>
              <a:buClr>
                <a:schemeClr val="dk1"/>
              </a:buClr>
              <a:buSzPts val="1200"/>
              <a:buFont typeface="Calibri"/>
              <a:buChar char="●"/>
            </a:pPr>
            <a:r>
              <a:rPr lang="en" sz="1200">
                <a:highlight>
                  <a:srgbClr val="FFFFFF"/>
                </a:highlight>
                <a:latin typeface="Calibri"/>
                <a:ea typeface="Calibri"/>
                <a:cs typeface="Calibri"/>
                <a:sym typeface="Calibri"/>
              </a:rPr>
              <a:t>If you need to register to vote, confirm your registration, request a mail-in ballot, update any information, or see what candidates will be on the ballot, visit the Maryland State Board of Elections (SBE) website at </a:t>
            </a:r>
            <a:r>
              <a:rPr lang="en" sz="1200" u="sng">
                <a:solidFill>
                  <a:srgbClr val="1155CC"/>
                </a:solidFill>
                <a:highlight>
                  <a:srgbClr val="FFFFFF"/>
                </a:highlight>
                <a:latin typeface="Calibri"/>
                <a:ea typeface="Calibri"/>
                <a:cs typeface="Calibri"/>
                <a:sym typeface="Calibri"/>
                <a:hlinkClick r:id="rId5">
                  <a:extLst>
                    <a:ext uri="{A12FA001-AC4F-418D-AE19-62706E023703}">
                      <ahyp:hlinkClr val="tx"/>
                    </a:ext>
                  </a:extLst>
                </a:hlinkClick>
              </a:rPr>
              <a:t>elections.maryland.gov</a:t>
            </a:r>
            <a:r>
              <a:rPr lang="en" sz="1200">
                <a:highlight>
                  <a:srgbClr val="FFFFFF"/>
                </a:highlight>
                <a:latin typeface="Calibri"/>
                <a:ea typeface="Calibri"/>
                <a:cs typeface="Calibri"/>
                <a:sym typeface="Calibri"/>
              </a:rPr>
              <a:t>. You can also register to vote at your polling place on election day. Mail-in ballots must be postmarked or placed in a designated ballot drop box by 8 PM on November 3 to be counted.</a:t>
            </a:r>
            <a:endParaRPr sz="1200">
              <a:highlight>
                <a:srgbClr val="FFFFFF"/>
              </a:highlight>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200">
              <a:highlight>
                <a:srgbClr val="FFFFFF"/>
              </a:highlight>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200">
                <a:highlight>
                  <a:srgbClr val="FFFFFF"/>
                </a:highlight>
                <a:latin typeface="Calibri"/>
                <a:ea typeface="Calibri"/>
                <a:cs typeface="Calibri"/>
                <a:sym typeface="Calibri"/>
              </a:rPr>
              <a:t>Division I PGPD Coffee Club</a:t>
            </a:r>
            <a:endParaRPr b="1" sz="1200">
              <a:highlight>
                <a:srgbClr val="FFFFFF"/>
              </a:highlight>
              <a:latin typeface="Calibri"/>
              <a:ea typeface="Calibri"/>
              <a:cs typeface="Calibri"/>
              <a:sym typeface="Calibri"/>
            </a:endParaRPr>
          </a:p>
          <a:p>
            <a:pPr indent="-304800" lvl="0" marL="596900" rtl="0" algn="l">
              <a:spcBef>
                <a:spcPts val="0"/>
              </a:spcBef>
              <a:spcAft>
                <a:spcPts val="0"/>
              </a:spcAft>
              <a:buClr>
                <a:schemeClr val="dk1"/>
              </a:buClr>
              <a:buSzPts val="1200"/>
              <a:buFont typeface="Calibri"/>
              <a:buChar char="●"/>
            </a:pPr>
            <a:r>
              <a:rPr lang="en" sz="1200">
                <a:highlight>
                  <a:srgbClr val="FFFFFF"/>
                </a:highlight>
                <a:latin typeface="Calibri"/>
                <a:ea typeface="Calibri"/>
                <a:cs typeface="Calibri"/>
                <a:sym typeface="Calibri"/>
              </a:rPr>
              <a:t>The Division I Police’s Coffee Club is a place where citizens and police can work together to enhance our community and develop solutions to neighborhood challenges in the County.</a:t>
            </a:r>
            <a:endParaRPr sz="1200">
              <a:highlight>
                <a:srgbClr val="FFFFFF"/>
              </a:highlight>
              <a:latin typeface="Calibri"/>
              <a:ea typeface="Calibri"/>
              <a:cs typeface="Calibri"/>
              <a:sym typeface="Calibri"/>
            </a:endParaRPr>
          </a:p>
          <a:p>
            <a:pPr indent="-304800" lvl="0" marL="596900" rtl="0" algn="l">
              <a:spcBef>
                <a:spcPts val="0"/>
              </a:spcBef>
              <a:spcAft>
                <a:spcPts val="0"/>
              </a:spcAft>
              <a:buClr>
                <a:schemeClr val="dk1"/>
              </a:buClr>
              <a:buSzPts val="1200"/>
              <a:buFont typeface="Calibri"/>
              <a:buChar char="●"/>
            </a:pPr>
            <a:r>
              <a:rPr lang="en" sz="1200">
                <a:highlight>
                  <a:srgbClr val="FFFFFF"/>
                </a:highlight>
                <a:latin typeface="Calibri"/>
                <a:ea typeface="Calibri"/>
                <a:cs typeface="Calibri"/>
                <a:sym typeface="Calibri"/>
              </a:rPr>
              <a:t>This event is held online on the 2nd and 4th Wednesdays at 9 AM via Zoom.</a:t>
            </a:r>
            <a:endParaRPr sz="1200">
              <a:highlight>
                <a:srgbClr val="FFFFFF"/>
              </a:highlight>
              <a:latin typeface="Calibri"/>
              <a:ea typeface="Calibri"/>
              <a:cs typeface="Calibri"/>
              <a:sym typeface="Calibri"/>
            </a:endParaRPr>
          </a:p>
          <a:p>
            <a:pPr indent="-304800" lvl="1" marL="1054100" rtl="0" algn="l">
              <a:spcBef>
                <a:spcPts val="0"/>
              </a:spcBef>
              <a:spcAft>
                <a:spcPts val="0"/>
              </a:spcAft>
              <a:buClr>
                <a:schemeClr val="dk1"/>
              </a:buClr>
              <a:buSzPts val="1200"/>
              <a:buFont typeface="Calibri"/>
              <a:buChar char="○"/>
            </a:pPr>
            <a:r>
              <a:rPr lang="en" sz="1200">
                <a:highlight>
                  <a:srgbClr val="FFFFFF"/>
                </a:highlight>
                <a:latin typeface="Calibri"/>
                <a:ea typeface="Calibri"/>
                <a:cs typeface="Calibri"/>
                <a:sym typeface="Calibri"/>
              </a:rPr>
              <a:t>Meeting ID: 833 9609 4990, Password: 720306</a:t>
            </a:r>
            <a:endParaRPr sz="1200">
              <a:highlight>
                <a:srgbClr val="FFFFFF"/>
              </a:highlight>
              <a:latin typeface="Calibri"/>
              <a:ea typeface="Calibri"/>
              <a:cs typeface="Calibri"/>
              <a:sym typeface="Calibri"/>
            </a:endParaRPr>
          </a:p>
          <a:p>
            <a:pPr indent="-304800" lvl="0" marL="596900" rtl="0" algn="l">
              <a:spcBef>
                <a:spcPts val="0"/>
              </a:spcBef>
              <a:spcAft>
                <a:spcPts val="0"/>
              </a:spcAft>
              <a:buClr>
                <a:schemeClr val="dk1"/>
              </a:buClr>
              <a:buSzPts val="1200"/>
              <a:buFont typeface="Calibri"/>
              <a:buChar char="●"/>
            </a:pPr>
            <a:r>
              <a:rPr lang="en" sz="1200">
                <a:highlight>
                  <a:srgbClr val="FFFFFF"/>
                </a:highlight>
                <a:latin typeface="Calibri"/>
                <a:ea typeface="Calibri"/>
                <a:cs typeface="Calibri"/>
                <a:sym typeface="Calibri"/>
              </a:rPr>
              <a:t>The next meeting is on Wednesday, October 14, 2026, at 9 AM.</a:t>
            </a:r>
            <a:endParaRPr sz="1200">
              <a:solidFill>
                <a:srgbClr val="222222"/>
              </a:solidFill>
              <a:highlight>
                <a:srgbClr val="FFFFFF"/>
              </a:highlight>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47"/>
          <p:cNvSpPr txBox="1"/>
          <p:nvPr>
            <p:ph type="title"/>
          </p:nvPr>
        </p:nvSpPr>
        <p:spPr>
          <a:xfrm>
            <a:off x="311700" y="0"/>
            <a:ext cx="85206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PG County Announcements</a:t>
            </a:r>
            <a:endParaRPr/>
          </a:p>
        </p:txBody>
      </p:sp>
      <p:sp>
        <p:nvSpPr>
          <p:cNvPr id="326" name="Google Shape;326;p47"/>
          <p:cNvSpPr txBox="1"/>
          <p:nvPr>
            <p:ph idx="1" type="body"/>
          </p:nvPr>
        </p:nvSpPr>
        <p:spPr>
          <a:xfrm>
            <a:off x="311700" y="526500"/>
            <a:ext cx="8520600" cy="4465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200">
                <a:highlight>
                  <a:srgbClr val="FFFFFF"/>
                </a:highlight>
                <a:latin typeface="Calibri"/>
                <a:ea typeface="Calibri"/>
                <a:cs typeface="Calibri"/>
                <a:sym typeface="Calibri"/>
              </a:rPr>
              <a:t>Educational Facilities Master Plan Listening Tour</a:t>
            </a:r>
            <a:endParaRPr b="1" sz="1200">
              <a:highlight>
                <a:srgbClr val="FFFFFF"/>
              </a:highlight>
              <a:latin typeface="Calibri"/>
              <a:ea typeface="Calibri"/>
              <a:cs typeface="Calibri"/>
              <a:sym typeface="Calibri"/>
            </a:endParaRPr>
          </a:p>
          <a:p>
            <a:pPr indent="-304800" lvl="0" marL="596900" rtl="0" algn="l">
              <a:spcBef>
                <a:spcPts val="0"/>
              </a:spcBef>
              <a:spcAft>
                <a:spcPts val="0"/>
              </a:spcAft>
              <a:buClr>
                <a:schemeClr val="dk1"/>
              </a:buClr>
              <a:buSzPts val="1200"/>
              <a:buFont typeface="Calibri"/>
              <a:buChar char="●"/>
            </a:pPr>
            <a:r>
              <a:rPr lang="en" sz="1200">
                <a:highlight>
                  <a:srgbClr val="FFFFFF"/>
                </a:highlight>
                <a:latin typeface="Calibri"/>
                <a:ea typeface="Calibri"/>
                <a:cs typeface="Calibri"/>
                <a:sym typeface="Calibri"/>
              </a:rPr>
              <a:t>Prince George’s County Public Schools (PGCPS) is developing a new Educational Facilities Master Plan (EFMP), a 10-year roadmap that will help guide decisions about our school buildings and other facilities. The plan will consider enrollment and population trends, building conditions, and the changing needs of our students and communities to help establish a long-term vision for PGCPS facilities, helping the district make strategic decisions about where and how to prioritize resources over time.</a:t>
            </a:r>
            <a:endParaRPr sz="1200">
              <a:highlight>
                <a:srgbClr val="FFFFFF"/>
              </a:highlight>
              <a:latin typeface="Calibri"/>
              <a:ea typeface="Calibri"/>
              <a:cs typeface="Calibri"/>
              <a:sym typeface="Calibri"/>
            </a:endParaRPr>
          </a:p>
          <a:p>
            <a:pPr indent="-304800" lvl="0" marL="596900" rtl="0" algn="l">
              <a:spcBef>
                <a:spcPts val="0"/>
              </a:spcBef>
              <a:spcAft>
                <a:spcPts val="0"/>
              </a:spcAft>
              <a:buClr>
                <a:schemeClr val="dk1"/>
              </a:buClr>
              <a:buSzPts val="1200"/>
              <a:buFont typeface="Calibri"/>
              <a:buChar char="●"/>
            </a:pPr>
            <a:r>
              <a:rPr lang="en" sz="1200">
                <a:highlight>
                  <a:srgbClr val="FFFFFF"/>
                </a:highlight>
                <a:latin typeface="Calibri"/>
                <a:ea typeface="Calibri"/>
                <a:cs typeface="Calibri"/>
                <a:sym typeface="Calibri"/>
              </a:rPr>
              <a:t>PGCPS will host a Community-Wide EFMP Listening Tour, with a session in each of the district’s nine Board of Education districts.</a:t>
            </a:r>
            <a:endParaRPr sz="1200">
              <a:highlight>
                <a:srgbClr val="FFFFFF"/>
              </a:highlight>
              <a:latin typeface="Calibri"/>
              <a:ea typeface="Calibri"/>
              <a:cs typeface="Calibri"/>
              <a:sym typeface="Calibri"/>
            </a:endParaRPr>
          </a:p>
          <a:p>
            <a:pPr indent="-304800" lvl="0" marL="596900" rtl="0" algn="l">
              <a:spcBef>
                <a:spcPts val="0"/>
              </a:spcBef>
              <a:spcAft>
                <a:spcPts val="0"/>
              </a:spcAft>
              <a:buClr>
                <a:schemeClr val="dk1"/>
              </a:buClr>
              <a:buSzPts val="1200"/>
              <a:buFont typeface="Calibri"/>
              <a:buChar char="●"/>
            </a:pPr>
            <a:r>
              <a:rPr lang="en" sz="1200">
                <a:highlight>
                  <a:srgbClr val="FFFFFF"/>
                </a:highlight>
                <a:latin typeface="Calibri"/>
                <a:ea typeface="Calibri"/>
                <a:cs typeface="Calibri"/>
                <a:sym typeface="Calibri"/>
              </a:rPr>
              <a:t>The District 2 meeting will be on Thursday, December 3, from 6:00 PM to 7:30 PM at Eleanor Roosevelt High School, 7601 Hanover Parkway, Greenbelt, 20770.</a:t>
            </a:r>
            <a:endParaRPr sz="1200">
              <a:highlight>
                <a:srgbClr val="FFFFFF"/>
              </a:highlight>
              <a:latin typeface="Calibri"/>
              <a:ea typeface="Calibri"/>
              <a:cs typeface="Calibri"/>
              <a:sym typeface="Calibri"/>
            </a:endParaRPr>
          </a:p>
          <a:p>
            <a:pPr indent="-304800" lvl="0" marL="596900" rtl="0" algn="l">
              <a:spcBef>
                <a:spcPts val="0"/>
              </a:spcBef>
              <a:spcAft>
                <a:spcPts val="0"/>
              </a:spcAft>
              <a:buClr>
                <a:schemeClr val="dk1"/>
              </a:buClr>
              <a:buSzPts val="1200"/>
              <a:buFont typeface="Calibri"/>
              <a:buChar char="●"/>
            </a:pPr>
            <a:r>
              <a:rPr lang="en" sz="1200">
                <a:highlight>
                  <a:srgbClr val="FFFFFF"/>
                </a:highlight>
                <a:latin typeface="Calibri"/>
                <a:ea typeface="Calibri"/>
                <a:cs typeface="Calibri"/>
                <a:sym typeface="Calibri"/>
              </a:rPr>
              <a:t>Register at </a:t>
            </a:r>
            <a:r>
              <a:rPr lang="en" sz="1200" u="sng">
                <a:solidFill>
                  <a:srgbClr val="1155CC"/>
                </a:solidFill>
                <a:highlight>
                  <a:srgbClr val="FFFFFF"/>
                </a:highlight>
                <a:latin typeface="Calibri"/>
                <a:ea typeface="Calibri"/>
                <a:cs typeface="Calibri"/>
                <a:sym typeface="Calibri"/>
                <a:hlinkClick r:id="rId3">
                  <a:extLst>
                    <a:ext uri="{A12FA001-AC4F-418D-AE19-62706E023703}">
                      <ahyp:hlinkClr val="tx"/>
                    </a:ext>
                  </a:extLst>
                </a:hlinkClick>
              </a:rPr>
              <a:t>https://tinyurl.com/D2EFMPTour</a:t>
            </a:r>
            <a:r>
              <a:rPr lang="en" sz="1200">
                <a:highlight>
                  <a:srgbClr val="FFFFFF"/>
                </a:highlight>
                <a:latin typeface="Calibri"/>
                <a:ea typeface="Calibri"/>
                <a:cs typeface="Calibri"/>
                <a:sym typeface="Calibri"/>
              </a:rPr>
              <a:t>.</a:t>
            </a:r>
            <a:endParaRPr sz="1200">
              <a:highlight>
                <a:srgbClr val="FFFFFF"/>
              </a:highlight>
              <a:latin typeface="Calibri"/>
              <a:ea typeface="Calibri"/>
              <a:cs typeface="Calibri"/>
              <a:sym typeface="Calibri"/>
            </a:endParaRPr>
          </a:p>
          <a:p>
            <a:pPr indent="0" lvl="0" marL="0" rtl="0" algn="l">
              <a:spcBef>
                <a:spcPts val="0"/>
              </a:spcBef>
              <a:spcAft>
                <a:spcPts val="0"/>
              </a:spcAft>
              <a:buNone/>
            </a:pPr>
            <a:r>
              <a:t/>
            </a:r>
            <a:endParaRPr sz="1200">
              <a:highlight>
                <a:srgbClr val="FFFFFF"/>
              </a:highlight>
              <a:latin typeface="Calibri"/>
              <a:ea typeface="Calibri"/>
              <a:cs typeface="Calibri"/>
              <a:sym typeface="Calibri"/>
            </a:endParaRPr>
          </a:p>
          <a:p>
            <a:pPr indent="0" lvl="0" marL="0" rtl="0" algn="l">
              <a:spcBef>
                <a:spcPts val="0"/>
              </a:spcBef>
              <a:spcAft>
                <a:spcPts val="0"/>
              </a:spcAft>
              <a:buNone/>
            </a:pPr>
            <a:r>
              <a:rPr b="1" lang="en" sz="1200">
                <a:highlight>
                  <a:srgbClr val="FFFFFF"/>
                </a:highlight>
                <a:latin typeface="Calibri"/>
                <a:ea typeface="Calibri"/>
                <a:cs typeface="Calibri"/>
                <a:sym typeface="Calibri"/>
              </a:rPr>
              <a:t>Join our District 1 eNewsletter</a:t>
            </a:r>
            <a:endParaRPr b="1" sz="1200">
              <a:highlight>
                <a:srgbClr val="FFFFFF"/>
              </a:highlight>
              <a:latin typeface="Calibri"/>
              <a:ea typeface="Calibri"/>
              <a:cs typeface="Calibri"/>
              <a:sym typeface="Calibri"/>
            </a:endParaRPr>
          </a:p>
          <a:p>
            <a:pPr indent="-304800" lvl="0" marL="596900" rtl="0" algn="l">
              <a:spcBef>
                <a:spcPts val="0"/>
              </a:spcBef>
              <a:spcAft>
                <a:spcPts val="0"/>
              </a:spcAft>
              <a:buClr>
                <a:schemeClr val="dk1"/>
              </a:buClr>
              <a:buSzPts val="1200"/>
              <a:buFont typeface="Calibri"/>
              <a:buChar char="●"/>
            </a:pPr>
            <a:r>
              <a:rPr lang="en" sz="1200">
                <a:highlight>
                  <a:srgbClr val="FFFFFF"/>
                </a:highlight>
                <a:latin typeface="Calibri"/>
                <a:ea typeface="Calibri"/>
                <a:cs typeface="Calibri"/>
                <a:sym typeface="Calibri"/>
              </a:rPr>
              <a:t>We will email you about twice a month to update you on local happenings and, on occasion, alert you to important county news. We also share a monthly Senior eNewsletter.</a:t>
            </a:r>
            <a:endParaRPr sz="1200">
              <a:highlight>
                <a:srgbClr val="FFFFFF"/>
              </a:highlight>
              <a:latin typeface="Calibri"/>
              <a:ea typeface="Calibri"/>
              <a:cs typeface="Calibri"/>
              <a:sym typeface="Calibri"/>
            </a:endParaRPr>
          </a:p>
          <a:p>
            <a:pPr indent="-304800" lvl="0" marL="596900" rtl="0" algn="l">
              <a:spcBef>
                <a:spcPts val="0"/>
              </a:spcBef>
              <a:spcAft>
                <a:spcPts val="0"/>
              </a:spcAft>
              <a:buClr>
                <a:schemeClr val="dk1"/>
              </a:buClr>
              <a:buSzPts val="1200"/>
              <a:buFont typeface="Calibri"/>
              <a:buChar char="●"/>
            </a:pPr>
            <a:r>
              <a:rPr lang="en" sz="1200">
                <a:highlight>
                  <a:srgbClr val="FFFFFF"/>
                </a:highlight>
                <a:latin typeface="Calibri"/>
                <a:ea typeface="Calibri"/>
                <a:cs typeface="Calibri"/>
                <a:sym typeface="Calibri"/>
              </a:rPr>
              <a:t>Opt-in to receive our eNewsletters via email: </a:t>
            </a:r>
            <a:r>
              <a:rPr lang="en" sz="1200" u="sng">
                <a:solidFill>
                  <a:srgbClr val="1155CC"/>
                </a:solidFill>
                <a:highlight>
                  <a:srgbClr val="FFFFFF"/>
                </a:highlight>
                <a:latin typeface="Calibri"/>
                <a:ea typeface="Calibri"/>
                <a:cs typeface="Calibri"/>
                <a:sym typeface="Calibri"/>
                <a:hlinkClick r:id="rId4">
                  <a:extLst>
                    <a:ext uri="{A12FA001-AC4F-418D-AE19-62706E023703}">
                      <ahyp:hlinkClr val="tx"/>
                    </a:ext>
                  </a:extLst>
                </a:hlinkClick>
              </a:rPr>
              <a:t>tinyurl.com/D1eNewsletterOptIn</a:t>
            </a:r>
            <a:r>
              <a:rPr lang="en" sz="1200">
                <a:highlight>
                  <a:srgbClr val="FFFFFF"/>
                </a:highlight>
                <a:latin typeface="Calibri"/>
                <a:ea typeface="Calibri"/>
                <a:cs typeface="Calibri"/>
                <a:sym typeface="Calibri"/>
              </a:rPr>
              <a:t>.</a:t>
            </a:r>
            <a:endParaRPr b="1" sz="1200">
              <a:highlight>
                <a:srgbClr val="FFFFFF"/>
              </a:highlight>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id="331" name="Google Shape;331;p48"/>
          <p:cNvSpPr txBox="1"/>
          <p:nvPr>
            <p:ph idx="4294967295" type="title"/>
          </p:nvPr>
        </p:nvSpPr>
        <p:spPr>
          <a:xfrm>
            <a:off x="311700" y="546000"/>
            <a:ext cx="8520600" cy="1079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solidFill>
                  <a:schemeClr val="lt2"/>
                </a:solidFill>
              </a:rPr>
              <a:t>Our Next Meeting: November 12th, 2026</a:t>
            </a:r>
            <a:endParaRPr>
              <a:solidFill>
                <a:schemeClr val="lt2"/>
              </a:solidFill>
            </a:endParaRPr>
          </a:p>
        </p:txBody>
      </p:sp>
      <p:sp>
        <p:nvSpPr>
          <p:cNvPr id="332" name="Google Shape;332;p48"/>
          <p:cNvSpPr txBox="1"/>
          <p:nvPr>
            <p:ph idx="4294967295" type="body"/>
          </p:nvPr>
        </p:nvSpPr>
        <p:spPr>
          <a:xfrm>
            <a:off x="311700" y="1740096"/>
            <a:ext cx="8520600" cy="5433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
              <a:t>… and</a:t>
            </a:r>
            <a:r>
              <a:rPr lang="en"/>
              <a:t> we’re so excited to see you </a:t>
            </a:r>
            <a:r>
              <a:rPr lang="en"/>
              <a:t>then</a:t>
            </a:r>
            <a:r>
              <a:rPr lang="en"/>
              <a:t>! </a:t>
            </a:r>
            <a:endParaRPr/>
          </a:p>
        </p:txBody>
      </p:sp>
      <p:pic>
        <p:nvPicPr>
          <p:cNvPr descr="Hands forming the shape of a heart around he sun at sunset" id="333" name="Google Shape;333;p48"/>
          <p:cNvPicPr preferRelativeResize="0"/>
          <p:nvPr/>
        </p:nvPicPr>
        <p:blipFill rotWithShape="1">
          <a:blip r:embed="rId3">
            <a:alphaModFix/>
          </a:blip>
          <a:srcRect b="0" l="8009" r="18043" t="16576"/>
          <a:stretch/>
        </p:blipFill>
        <p:spPr>
          <a:xfrm>
            <a:off x="3184201" y="2697675"/>
            <a:ext cx="2775600" cy="2088000"/>
          </a:xfrm>
          <a:prstGeom prst="ellipse">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Luxe">
  <a:themeElements>
    <a:clrScheme name="Luxe">
      <a:dk1>
        <a:srgbClr val="000000"/>
      </a:dk1>
      <a:lt1>
        <a:srgbClr val="FFFFFF"/>
      </a:lt1>
      <a:dk2>
        <a:srgbClr val="B7B7B7"/>
      </a:dk2>
      <a:lt2>
        <a:srgbClr val="CCA677"/>
      </a:lt2>
      <a:accent1>
        <a:srgbClr val="5D4037"/>
      </a:accent1>
      <a:accent2>
        <a:srgbClr val="455A64"/>
      </a:accent2>
      <a:accent3>
        <a:srgbClr val="607D8B"/>
      </a:accent3>
      <a:accent4>
        <a:srgbClr val="78909C"/>
      </a:accent4>
      <a:accent5>
        <a:srgbClr val="57BB8A"/>
      </a:accent5>
      <a:accent6>
        <a:srgbClr val="DCE755"/>
      </a:accent6>
      <a:hlink>
        <a:srgbClr val="57BB8A"/>
      </a:hlink>
      <a:folHlink>
        <a:srgbClr val="57BB8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